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9" r:id="rId13"/>
    <p:sldId id="267" r:id="rId14"/>
    <p:sldId id="273" r:id="rId15"/>
    <p:sldId id="272" r:id="rId16"/>
    <p:sldId id="270" r:id="rId17"/>
    <p:sldId id="274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002" autoAdjust="0"/>
    <p:restoredTop sz="94660"/>
  </p:normalViewPr>
  <p:slideViewPr>
    <p:cSldViewPr>
      <p:cViewPr>
        <p:scale>
          <a:sx n="60" d="100"/>
          <a:sy n="60" d="100"/>
        </p:scale>
        <p:origin x="-2634" y="-11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1490E-60B0-45B0-9AA6-CCDD51F1D4FB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9D7FF-CC39-4977-8F80-020CA12A3F8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Формирование патриотических чувств дошкольников в условиях юнармейского движения </a:t>
            </a:r>
            <a: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«Малыши </a:t>
            </a:r>
            <a:r>
              <a:rPr lang="ru-RU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Кибальчиши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026" name="AutoShape 2" descr="https://top-fon.com/uploads/posts/2023-01/1674984018_top-fon-com-p-fon-dlya-prezentatsii-po-nravstvenno-patri-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papik.pro/uploads/posts/2023-02/1675549139_papik-pro-p-risunok-yunarmiya-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3714752"/>
            <a:ext cx="4143404" cy="2757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sun9-24.userapi.com/impg/HPmlW0XEMrI_N8MtwffsAn9sPQb3oF3XOETJkw/T-PvGf7OP-Q.jpg?size=1620x2160&amp;quality=95&amp;sign=a1e2fa8943d7e0c4a789a155c6bb5a4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14620"/>
            <a:ext cx="2786082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C:\Users\Пользователь\OneDrive\Рабочий стол\проекты Юнармия\ФОТО\UMUpGsY2qAo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285728"/>
            <a:ext cx="390527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C:\Users\Пользователь\OneDrive\Рабочий стол\проекты Юнармия\ФОТО\ngu9V7RBLM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8586" y="2571744"/>
            <a:ext cx="3018256" cy="402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C:\Users\Пользователь\OneDrive\Рабочий стол\проекты Юнармия\ФОТО\roA2_zm8N3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85728"/>
            <a:ext cx="1785950" cy="219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C:\Users\Пользователь\OneDrive\Рабочий стол\проекты Юнармия\ФОТО\QMBPL0ugLL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214686"/>
            <a:ext cx="2357409" cy="314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3" name="Picture 7" descr="C:\Users\Пользователь\OneDrive\Рабочий стол\проекты Юнармия\ФОТО\OLBzePjubHQ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285728"/>
            <a:ext cx="191567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Пользователь\OneDrive\Рабочий стол\проекты Юнармия\ФОТО\Q360QDnjr-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000396" cy="4098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3" name="Picture 1" descr="C:\Users\Пользователь\OneDrive\Рабочий стол\проекты Юнармия\ФОТО\n3I7zT8WR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85728"/>
            <a:ext cx="278603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C:\Users\Пользователь\OneDrive\Рабочий стол\проекты Юнармия\ФОТО\kb2ZHbkgBG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571480"/>
            <a:ext cx="2428892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C:\Users\Пользователь\OneDrive\Рабочий стол\проекты Юнармия\ФОТО\F8mtcnpMY7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4429132"/>
            <a:ext cx="2786082" cy="2089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8" name="Picture 6" descr="C:\Users\Пользователь\OneDrive\Рабочий стол\проекты Юнармия\ФОТО\2mJn7AkX0T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4942" y="4429132"/>
            <a:ext cx="276227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s://sun9-67.userapi.com/impg/mdPhQNGMVXtNqs5hUAbHlshESkdX23SUMXEzrA/IgQ5hnB4Gys.jpg?size=1600x1200&amp;quality=95&amp;sign=35f3a4a1339d11aba333eab8404b283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9" y="285728"/>
            <a:ext cx="433390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Пользователь\OneDrive\Рабочий стол\проекты Юнармия\ФОТО\lTaoBWYjnPo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214422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Пользователь\OneDrive\Рабочий стол\проекты Юнармия\ФОТО\oBEC7Jf59j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643314"/>
            <a:ext cx="4401047" cy="2866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3" name="Picture 5" descr="C:\Users\Пользователь\OneDrive\Рабочий стол\проекты Юнармия\ФОТО\3sCBmmQP06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5" y="285728"/>
            <a:ext cx="504828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C:\Users\Пользователь\OneDrive\Рабочий стол\проекты Юнармия\ФОТО\vy3i5kZ4Wx8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1368" y="2571744"/>
            <a:ext cx="5238786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Пользователь\OneDrive\Рабочий стол\проекты Юнармия\ФОТО\0nwwczpF_ec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2286016" cy="304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Picture 3" descr="C:\Users\Пользователь\OneDrive\Рабочий стол\проекты Юнармия\ФОТО\ZP6kJgtBGJ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500174"/>
            <a:ext cx="5715040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3" name="Picture 3" descr="C:\Users\Пользователь\OneDrive\Рабочий стол\проекты Юнармия\ФОТО\DdJJ5ck4Z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3214710" cy="427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Пользователь\OneDrive\Рабочий стол\проекты Юнармия\ФОТО\G5jP-HdfzJ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643050"/>
            <a:ext cx="2928958" cy="3898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Пользователь\OneDrive\Рабочий стол\проекты Юнармия\ФОТО\V84iZbWNMN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2500306"/>
            <a:ext cx="3053975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49" name="Picture 1" descr="C:\Users\Пользователь\OneDrive\Рабочий стол\проекты Юнармия\ФОТО\p8jpEDHvjW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728"/>
            <a:ext cx="3643338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1" name="Picture 3" descr="C:\Users\Пользователь\OneDrive\Рабочий стол\проекты Юнармия\ФОТО\3P0eE9d7F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4000528" cy="314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C:\Users\Пользователь\OneDrive\Рабочий стол\проекты Юнармия\ФОТО\6k18QlY6TH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357562"/>
            <a:ext cx="414340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6" descr="C:\Users\Пользователь\OneDrive\Рабочий стол\проекты Юнармия\ФОТО\jrMQOlqnzF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28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3" name="Picture 5" descr="C:\Users\Пользователь\OneDrive\Рабочий стол\проекты Юнармия\ФОТО\6ycUcetEQQ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642918"/>
            <a:ext cx="2750331" cy="366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https://sun9-78.userapi.com/impg/lGw21gH03_kxkqeIFKPiCS_3nDJr7Bjw8g0q7w/sILA0mLBAj0.jpg?size=1600x1200&amp;quality=95&amp;sign=5f5e21fd6ad4b9e63fcdc40a1d3db224&amp;type=album"/>
          <p:cNvPicPr>
            <a:picLocks noChangeAspect="1" noChangeArrowheads="1"/>
          </p:cNvPicPr>
          <p:nvPr/>
        </p:nvPicPr>
        <p:blipFill>
          <a:blip r:embed="rId3" cstate="print"/>
          <a:srcRect t="19180" r="3077"/>
          <a:stretch>
            <a:fillRect/>
          </a:stretch>
        </p:blipFill>
        <p:spPr bwMode="auto">
          <a:xfrm>
            <a:off x="4429124" y="357166"/>
            <a:ext cx="4340686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Пользователь\OneDrive\Рабочий стол\проекты Юнармия\ФОТО\1b36npfbz4o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4486" t="18309" r="5015" b="1192"/>
          <a:stretch>
            <a:fillRect/>
          </a:stretch>
        </p:blipFill>
        <p:spPr bwMode="auto">
          <a:xfrm>
            <a:off x="214282" y="285728"/>
            <a:ext cx="414340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9" name="Picture 5" descr="https://sun9-11.userapi.com/impg/Qt8AjAQoaz5dTf-1w4wcFwj33ic6kAznTTkyDw/iReztS9Q1k0.jpg?size=1280x960&amp;quality=95&amp;sign=9fcf222be1033f4292d827b0168a2227&amp;type=album"/>
          <p:cNvPicPr>
            <a:picLocks noChangeAspect="1" noChangeArrowheads="1"/>
          </p:cNvPicPr>
          <p:nvPr/>
        </p:nvPicPr>
        <p:blipFill>
          <a:blip r:embed="rId5"/>
          <a:srcRect l="9857" t="32378" r="5768" b="16059"/>
          <a:stretch>
            <a:fillRect/>
          </a:stretch>
        </p:blipFill>
        <p:spPr bwMode="auto">
          <a:xfrm>
            <a:off x="857224" y="3071810"/>
            <a:ext cx="7572428" cy="347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7" name="Picture 3" descr="C:\Users\Пользователь\OneDrive\Рабочий стол\проекты Юнармия\ФОТО\fTP9zCflKAk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5786" y="357166"/>
            <a:ext cx="7715304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Инновационный практико-ориентированный проект : «</a:t>
            </a:r>
            <a:r>
              <a:rPr lang="ru-RU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Формирование патриотических чувств дошкольников в условиях юнармейского движения «</a:t>
            </a:r>
            <a:r>
              <a:rPr lang="ru-RU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Мальчиши</a:t>
            </a:r>
            <a:r>
              <a:rPr lang="ru-RU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Кибальчиши</a:t>
            </a:r>
            <a:r>
              <a:rPr lang="ru-RU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2714620"/>
            <a:ext cx="8043890" cy="3411543"/>
          </a:xfrm>
        </p:spPr>
        <p:txBody>
          <a:bodyPr>
            <a:norm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Создать условия, для воспитания патриотических чувств, любви к Родине, гордости за ее достижения,  формирующие военно-патриотические и гражданские качества личности ребенка дошкольного возраста, посредством участия в дошкольном юнармейском отряде «Малыши </a:t>
            </a:r>
            <a:r>
              <a:rPr lang="ru-RU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Кибальчиши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Знакомство с юнармейцами </a:t>
            </a:r>
            <a:endParaRPr lang="ru-RU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C:\Users\Пользователь\OneDrive\Рабочий стол\проекты Юнармия\ФОТО\20231004_1511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500174"/>
            <a:ext cx="4166086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Пользователь\OneDrive\Рабочий стол\проекты Юнармия\ФОТО\20231004_150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14620"/>
            <a:ext cx="4143404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https://sun78-2.userapi.com/impg/zbssaIx1s1X6XPCAsSE9BlAvqqdjs2DMVEo9tg/y9RlcasUmfY.jpg?size=1600x1205&amp;quality=95&amp;sign=c233e6a6ed3081bc18dd6a19b46698b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85728"/>
            <a:ext cx="3500462" cy="2636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s://sun9-3.userapi.com/impg/o19_PHs_EKPiuqbxrwxkVrr0BhDLO6YPzYao_w/tYU33JDAzsI.jpg?size=2560x1153&amp;quality=95&amp;sign=f7c82d39cc2716289d990a812299c6bf&amp;type=album"/>
          <p:cNvPicPr>
            <a:picLocks noChangeAspect="1" noChangeArrowheads="1"/>
          </p:cNvPicPr>
          <p:nvPr/>
        </p:nvPicPr>
        <p:blipFill>
          <a:blip r:embed="rId4" cstate="print"/>
          <a:srcRect l="12283" r="32953"/>
          <a:stretch>
            <a:fillRect/>
          </a:stretch>
        </p:blipFill>
        <p:spPr bwMode="auto">
          <a:xfrm>
            <a:off x="4857752" y="3214685"/>
            <a:ext cx="3857652" cy="296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https://sun9-46.userapi.com/impg/7dZB85WtCYbznM2k3le7rccwyPLIHWz43ZA1Eg/nhH_6Qu3LNY.jpg?size=1280x961&amp;quality=95&amp;sign=73a8d7563aaea51455fd0909b687e39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214686"/>
            <a:ext cx="3943430" cy="2960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1" name="Picture 3" descr="C:\Users\Пользователь\OneDrive\Рабочий стол\проекты Юнармия\ФОТО\D25ca2851_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3929090" cy="294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Пользователь\OneDrive\Рабочий стол\проекты Юнармия\ФОТО\_VFSIxVLy0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928670"/>
            <a:ext cx="3857628" cy="496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Пользователь\OneDrive\Рабочий стол\проекты Юнармия\ФОТО\mqf94wpizP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3500438"/>
            <a:ext cx="3791532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Пользователь\OneDrive\Рабочий стол\проекты Юнармия\ФОТО\jKqCNXaJag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928670"/>
            <a:ext cx="3750494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Пользователь\OneDrive\Рабочий стол\проекты Юнармия\ФОТО\u1haa14VLP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4572032" cy="3107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Пользователь\OneDrive\Рабочий стол\проекты Юнармия\ФОТО\pF-OKHxYgww.jpg"/>
          <p:cNvPicPr>
            <a:picLocks noChangeAspect="1" noChangeArrowheads="1"/>
          </p:cNvPicPr>
          <p:nvPr/>
        </p:nvPicPr>
        <p:blipFill>
          <a:blip r:embed="rId5"/>
          <a:srcRect t="26953" r="1562" b="21484"/>
          <a:stretch>
            <a:fillRect/>
          </a:stretch>
        </p:blipFill>
        <p:spPr bwMode="auto">
          <a:xfrm>
            <a:off x="500034" y="3429000"/>
            <a:ext cx="4500594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 descr="C:\Users\Пользователь\OneDrive\Рабочий стол\проекты Юнармия\ФОТО\qkxBLzbJ5h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876"/>
            <a:ext cx="405517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5" descr="https://sun78-1.userapi.com/impg/x5qzfb-oFJ0SSSlts-owgHGQzm3l0frYETX38A/QWV9vHoyRrQ.jpg?size=1600x1205&amp;quality=95&amp;sign=436eac3d0f7e9916e987a634ec370df3&amp;type=album"/>
          <p:cNvPicPr>
            <a:picLocks noChangeAspect="1" noChangeArrowheads="1"/>
          </p:cNvPicPr>
          <p:nvPr/>
        </p:nvPicPr>
        <p:blipFill>
          <a:blip r:embed="rId4" cstate="print"/>
          <a:srcRect t="29641" r="8677"/>
          <a:stretch>
            <a:fillRect/>
          </a:stretch>
        </p:blipFill>
        <p:spPr bwMode="auto">
          <a:xfrm>
            <a:off x="428596" y="3571876"/>
            <a:ext cx="4214842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C:\Users\Пользователь\OneDrive\Рабочий стол\проекты Юнармия\ФОТО\y2b--36oU9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8604"/>
            <a:ext cx="3929090" cy="294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6" descr="C:\Users\Пользователь\OneDrive\Рабочий стол\проекты Юнармия\ФОТО\fsuPFsi_su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7166"/>
            <a:ext cx="409577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3" name="Picture 3" descr="C:\Users\Пользователь\OneDrive\Рабочий стол\проекты Юнармия\ФОТО\79AhebN4qQw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94" y="285728"/>
            <a:ext cx="4003668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Пользователь\OneDrive\Рабочий стол\проекты Юнармия\ФОТО\MXp5-28iWA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357166"/>
            <a:ext cx="434152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Picture 5" descr="C:\Users\Пользователь\OneDrive\Рабочий стол\проекты Юнармия\ФОТО\531IafO_zI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928934"/>
            <a:ext cx="3571900" cy="365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https://grizly.club/uploads/posts/2023-02/1675580837_grizly-club-p-klipart-ramka-flag-rossii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C:\Users\Пользователь\Downloads\Screenshot_20240228-081707_Telegram.jpg"/>
          <p:cNvPicPr>
            <a:picLocks noChangeAspect="1" noChangeArrowheads="1"/>
          </p:cNvPicPr>
          <p:nvPr/>
        </p:nvPicPr>
        <p:blipFill>
          <a:blip r:embed="rId3"/>
          <a:srcRect l="17027" t="37608" r="17296" b="42689"/>
          <a:stretch>
            <a:fillRect/>
          </a:stretch>
        </p:blipFill>
        <p:spPr bwMode="auto">
          <a:xfrm>
            <a:off x="357158" y="428604"/>
            <a:ext cx="2317379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C:\Users\Пользователь\Downloads\Screenshot_20240228-081717_Telegram.jpg"/>
          <p:cNvPicPr>
            <a:picLocks noChangeAspect="1" noChangeArrowheads="1"/>
          </p:cNvPicPr>
          <p:nvPr/>
        </p:nvPicPr>
        <p:blipFill>
          <a:blip r:embed="rId4"/>
          <a:srcRect l="29229" t="37266" r="26928" b="42566"/>
          <a:stretch>
            <a:fillRect/>
          </a:stretch>
        </p:blipFill>
        <p:spPr bwMode="auto">
          <a:xfrm>
            <a:off x="6429388" y="428604"/>
            <a:ext cx="2459611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6" name="Picture 6" descr="C:\Users\Пользователь\Downloads\Screenshot_20240228-081723_Telegram.jpg"/>
          <p:cNvPicPr>
            <a:picLocks noChangeAspect="1" noChangeArrowheads="1"/>
          </p:cNvPicPr>
          <p:nvPr/>
        </p:nvPicPr>
        <p:blipFill>
          <a:blip r:embed="rId5"/>
          <a:srcRect l="21528" t="37785" r="18750" b="43465"/>
          <a:stretch>
            <a:fillRect/>
          </a:stretch>
        </p:blipFill>
        <p:spPr bwMode="auto">
          <a:xfrm>
            <a:off x="2428860" y="3500438"/>
            <a:ext cx="4214842" cy="294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8" name="Picture 8" descr="C:\Users\Пользователь\Downloads\Screenshot_20240228-081703_Telegram.jpg"/>
          <p:cNvPicPr>
            <a:picLocks noChangeAspect="1" noChangeArrowheads="1"/>
          </p:cNvPicPr>
          <p:nvPr/>
        </p:nvPicPr>
        <p:blipFill>
          <a:blip r:embed="rId6"/>
          <a:srcRect l="26466" t="37160" r="25617" b="42215"/>
          <a:stretch>
            <a:fillRect/>
          </a:stretch>
        </p:blipFill>
        <p:spPr bwMode="auto">
          <a:xfrm>
            <a:off x="2786050" y="285728"/>
            <a:ext cx="3360833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13</Words>
  <Application>Microsoft Office PowerPoint</Application>
  <PresentationFormat>Экран (4:3)</PresentationFormat>
  <Paragraphs>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Формирование патриотических чувств дошкольников в условиях юнармейского движения  «Малыши Кибальчиши» </vt:lpstr>
      <vt:lpstr>     Инновационный практико-ориентированный проект : «Формирование патриотических чувств дошкольников в условиях юнармейского движения «Мальчиши Кибальчиши».  </vt:lpstr>
      <vt:lpstr>Знакомство с юнармейцами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патриотических чувств дошкольников в условиях юнармейского движения  «Малыши Кибальчиши» </dc:title>
  <dc:creator>Пользователь</dc:creator>
  <cp:lastModifiedBy>Пользователь</cp:lastModifiedBy>
  <cp:revision>4</cp:revision>
  <dcterms:created xsi:type="dcterms:W3CDTF">2024-02-27T07:37:34Z</dcterms:created>
  <dcterms:modified xsi:type="dcterms:W3CDTF">2024-02-28T04:25:34Z</dcterms:modified>
</cp:coreProperties>
</file>