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2.org/ru/%D0%9A%D1%80%D0%B0%D1%81%D0%BD%D0%BE%D1%8F%D1%80%D1%81%D0%BA%D0%B8%D0%B9_%D0%BA%D1%80%D0%B0%D0%B9" TargetMode="External"/><Relationship Id="rId2" Type="http://schemas.openxmlformats.org/officeDocument/2006/relationships/hyperlink" Target="https://wiki2.org/ru/%D0%92%D0%BE%D1%81%D1%82%D0%BE%D1%87%D0%BD%D0%B0%D1%8F_%D0%A1%D0%B8%D0%B1%D0%B8%D1%80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2.org/ru/%D0%97%D0%B0%D0%BF%D0%B0%D0%B4%D0%BD%D0%BE-%D0%A1%D0%B8%D0%B1%D0%B8%D1%80%D1%81%D0%BA%D0%B0%D1%8F_%D1%80%D0%B0%D0%B2%D0%BD%D0%B8%D0%BD%D0%B0" TargetMode="External"/><Relationship Id="rId4" Type="http://schemas.openxmlformats.org/officeDocument/2006/relationships/hyperlink" Target="https://wiki2.org/ru/%D0%95%D0%BD%D0%B8%D1%81%D0%B5%D0%B9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2.org/ru/%D0%9A%D0%BE%D0%BB%D0%BF%D0%B0%D1%88%D0%B5%D0%B2%D0%BE" TargetMode="External"/><Relationship Id="rId3" Type="http://schemas.openxmlformats.org/officeDocument/2006/relationships/hyperlink" Target="https://wiki2.org/ru/%D0%9A%D1%80%D0%B0%D1%81%D0%BD%D0%BE%D1%8F%D1%80%D1%81%D0%BA%D0%B8%D0%B9_%D0%BA%D1%80%D0%B0%D0%B9" TargetMode="External"/><Relationship Id="rId7" Type="http://schemas.openxmlformats.org/officeDocument/2006/relationships/hyperlink" Target="https://wiki2.org/ru/%D0%A0%D1%83%D0%BA%D0%B0%D0%B2_%D1%80%D0%B5%D0%BA%D0%B8" TargetMode="External"/><Relationship Id="rId2" Type="http://schemas.openxmlformats.org/officeDocument/2006/relationships/hyperlink" Target="https://wiki2.org/ru/%D0%97%D0%B0%D0%BF%D0%B0%D0%B4%D0%BD%D0%BE-%D0%A1%D0%B8%D0%B1%D0%B8%D1%80%D1%81%D0%BA%D0%B0%D1%8F_%D1%80%D0%B0%D0%B2%D0%BD%D0%B8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2.org/ru/%D0%9E%D0%B1%D1%8C" TargetMode="External"/><Relationship Id="rId5" Type="http://schemas.openxmlformats.org/officeDocument/2006/relationships/hyperlink" Target="https://wiki2.org/ru/%D0%9E%D1%80%D0%BB%D0%BE%D0%B2%D0%BA%D0%B0_(%D0%BF%D1%80%D0%B8%D1%82%D0%BE%D0%BA_%D0%9A%D0%B5%D1%82%D0%B8)" TargetMode="External"/><Relationship Id="rId4" Type="http://schemas.openxmlformats.org/officeDocument/2006/relationships/hyperlink" Target="https://wiki2.org/ru/%D0%A2%D0%BE%D0%BC%D1%81%D0%BA%D0%B0%D1%8F_%D0%BE%D0%B1%D0%BB%D0%B0%D1%81%D1%82%D1%8C" TargetMode="External"/><Relationship Id="rId9" Type="http://schemas.openxmlformats.org/officeDocument/2006/relationships/hyperlink" Target="https://wiki2.org/ru/%D0%9D%D0%B0%D1%80%D1%8B%D0%BC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ruwiki/801859" TargetMode="External"/><Relationship Id="rId2" Type="http://schemas.openxmlformats.org/officeDocument/2006/relationships/hyperlink" Target="https://dic.academic.ru/dic.nsf/ruwiki/255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c.academic.ru/dic.nsf/ruwiki/146" TargetMode="External"/><Relationship Id="rId4" Type="http://schemas.openxmlformats.org/officeDocument/2006/relationships/hyperlink" Target="https://dic.academic.ru/dic.nsf/ruwiki/311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5%D0%BC%D1%8C_(%D0%BF%D1%80%D0%B8%D1%82%D0%BE%D0%BA_%D0%95%D0%BD%D0%B8%D1%81%D0%B5%D1%8F)" TargetMode="External"/><Relationship Id="rId2" Type="http://schemas.openxmlformats.org/officeDocument/2006/relationships/hyperlink" Target="https://ru.wikipedia.org/wiki/%D0%9A%D1%80%D0%B0%D1%81%D0%BD%D0%BE%D1%8F%D1%80%D1%81%D0%BA%D0%B8%D0%B9_%D0%BA%D1%80%D0%B0%D0%B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er-rf.ru/&#1054;_&#1074;&#1086;&#1076;&#1077;_&#1086;&#1092;&#1080;&#1094;&#1080;&#1072;&#1083;&#1100;&#1085;&#1086;/823/&#1042;&#1086;&#1076;&#1085;&#1099;&#1081;_&#1082;&#1086;&#1076;&#1077;&#1082;&#1089;_&#1056;&#1086;&#1089;&#1089;&#1080;&#1081;&#1089;&#1082;&#1086;&#1081;_&#1060;&#1077;&#1076;&#1077;&#1088;&#1072;&#1094;&#1080;&#1080;" TargetMode="External"/><Relationship Id="rId7" Type="http://schemas.openxmlformats.org/officeDocument/2006/relationships/hyperlink" Target="https://water-rf.ru/&#1042;&#1086;&#1076;&#1085;&#1099;&#1077;_&#1086;&#1073;&#1098;&#1077;&#1082;&#1090;&#1099;/869/&#1061;&#1072;&#1090;&#1072;&#1085;&#1075;&#1072;" TargetMode="External"/><Relationship Id="rId2" Type="http://schemas.openxmlformats.org/officeDocument/2006/relationships/hyperlink" Target="https://water-rf.ru/&#1054;_&#1074;&#1086;&#1076;&#1077;_&#1086;&#1092;&#1080;&#1094;&#1080;&#1072;&#1083;&#1100;&#1085;&#1086;/850/&#1041;&#1072;&#1089;&#1089;&#1077;&#1081;&#1085;&#1086;&#1074;&#1099;&#1081;_&#1086;&#1082;&#1088;&#1091;&#1075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ter-rf.ru/&#1042;&#1086;&#1076;&#1085;&#1099;&#1077;_&#1086;&#1073;&#1098;&#1077;&#1082;&#1090;&#1099;/6/&#1040;&#1085;&#1075;&#1072;&#1088;&#1072;" TargetMode="External"/><Relationship Id="rId5" Type="http://schemas.openxmlformats.org/officeDocument/2006/relationships/hyperlink" Target="https://water-rf.ru/&#1042;&#1086;&#1076;&#1085;&#1099;&#1077;_&#1086;&#1073;&#1098;&#1077;&#1082;&#1090;&#1099;/78/&#1045;&#1085;&#1080;&#1089;&#1077;&#1081;" TargetMode="External"/><Relationship Id="rId4" Type="http://schemas.openxmlformats.org/officeDocument/2006/relationships/hyperlink" Target="https://water-rf.ru/&#1043;&#1083;&#1086;&#1089;&#1089;&#1072;&#1088;&#1080;&#1081;/892/&#1042;&#1086;&#1076;&#1085;&#1099;&#1081;_&#1086;&#1073;&#1098;&#1077;&#1082;&#1090;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morost.ru/maps/country/rossiya/region/krasnoyarskij-kraj/district/enisejskij-rajon/type/river/slug/262814764" TargetMode="External"/><Relationship Id="rId7" Type="http://schemas.openxmlformats.org/officeDocument/2006/relationships/hyperlink" Target="https://domorost.ru/maps/country/rossiya/region/krasnoyarskij-kraj/district/enisejskij-rajon/type/river/slug/265232707" TargetMode="External"/><Relationship Id="rId2" Type="http://schemas.openxmlformats.org/officeDocument/2006/relationships/hyperlink" Target="https://domorost.ru/maps/country/rossiya/region/krasnoyarskij-kraj/district/enisejskij-rajon/type/river/slug/278298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morost.ru/maps/country/rossiya/region/krasnoyarskij-kraj/district/enisejskij-rajon/type/river/slug/236264420" TargetMode="External"/><Relationship Id="rId5" Type="http://schemas.openxmlformats.org/officeDocument/2006/relationships/hyperlink" Target="https://domorost.ru/maps/country/rossiya/region/krasnoyarskij-kraj/district/enisejskij-rajon/type/river/slug/217334824" TargetMode="External"/><Relationship Id="rId4" Type="http://schemas.openxmlformats.org/officeDocument/2006/relationships/hyperlink" Target="https://domorost.ru/maps/country/rossiya/region/krasnoyarskij-kraj/district/enisejskij-rajon/type/river/slug/8681302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0%D1%80%D1%8B%D0%BC" TargetMode="External"/><Relationship Id="rId3" Type="http://schemas.openxmlformats.org/officeDocument/2006/relationships/hyperlink" Target="https://ru.wikipedia.org/wiki/%D0%9A%D1%80%D0%B0%D1%81%D0%BD%D0%BE%D1%8F%D1%80%D1%81%D0%BA%D0%B8%D0%B9_%D0%BA%D1%80%D0%B0%D0%B9" TargetMode="External"/><Relationship Id="rId7" Type="http://schemas.openxmlformats.org/officeDocument/2006/relationships/hyperlink" Target="https://ru.wikipedia.org/wiki/%D0%9A%D0%BE%D0%BB%D0%BF%D0%B0%D1%88%D0%B5%D0%B2%D0%BE" TargetMode="External"/><Relationship Id="rId2" Type="http://schemas.openxmlformats.org/officeDocument/2006/relationships/hyperlink" Target="https://ru.wikipedia.org/wiki/%D0%97%D0%B0%D0%BF%D0%B0%D0%B4%D0%BD%D0%BE-%D0%A1%D0%B8%D0%B1%D0%B8%D1%80%D1%81%D0%BA%D0%B0%D1%8F_%D1%80%D0%B0%D0%B2%D0%BD%D0%B8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1%83%D0%BA%D0%B0%D0%B2_%D1%80%D0%B5%D0%BA%D0%B8" TargetMode="External"/><Relationship Id="rId5" Type="http://schemas.openxmlformats.org/officeDocument/2006/relationships/hyperlink" Target="https://ru.wikipedia.org/wiki/%D0%9E%D0%B1%D1%8C" TargetMode="External"/><Relationship Id="rId4" Type="http://schemas.openxmlformats.org/officeDocument/2006/relationships/hyperlink" Target="https://ru.wikipedia.org/wiki/%D0%A2%D0%BE%D0%BC%D1%81%D0%BA%D0%B0%D1%8F_%D0%BE%D0%B1%D0%BB%D0%B0%D1%81%D1%82%D1%8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8E6E6-4578-4749-9A38-01D8C4082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ВОДОЕМЫ ЕНИСЕЙСКОГО </a:t>
            </a:r>
            <a:r>
              <a:rPr lang="ru-RU" dirty="0" err="1"/>
              <a:t>рАЙОНА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DCF800-54F2-4687-8AFC-8EA255D9CF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1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12317D-9109-47AB-B6F2-3E031D9ED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124" y="919716"/>
            <a:ext cx="8031751" cy="5352410"/>
          </a:xfrm>
        </p:spPr>
      </p:pic>
    </p:spTree>
    <p:extLst>
      <p:ext uri="{BB962C8B-B14F-4D97-AF65-F5344CB8AC3E}">
        <p14:creationId xmlns:p14="http://schemas.microsoft.com/office/powerpoint/2010/main" val="123882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18FD2-07EC-4010-8F71-FCF291A2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073" y="1033671"/>
            <a:ext cx="9056136" cy="4218608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в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Восточная Сибир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Восточной Сибири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Красноярский кр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Красноярском крае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Устье находится в 1817 км от устья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Енисе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Енисея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левому берегу. Протекает по восточной окраине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Западно-Сибирская равни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Западно-Сибирской равнины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Длина реки составляет 464 км. Площадь водосборного бассейна насчитывает 11 200 км². Среднегодовой расход воды в 197 км от устья — 53 м³/с.</a:t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78E52D-0036-4777-8C6C-00389054C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925" y="248479"/>
            <a:ext cx="7479127" cy="8779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КАС</a:t>
            </a:r>
          </a:p>
        </p:txBody>
      </p:sp>
    </p:spTree>
    <p:extLst>
      <p:ext uri="{BB962C8B-B14F-4D97-AF65-F5344CB8AC3E}">
        <p14:creationId xmlns:p14="http://schemas.microsoft.com/office/powerpoint/2010/main" val="293114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65B01D-A218-4B5D-A520-6BB05FA84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588" y="685799"/>
            <a:ext cx="7431752" cy="5573815"/>
          </a:xfrm>
        </p:spPr>
      </p:pic>
    </p:spTree>
    <p:extLst>
      <p:ext uri="{BB962C8B-B14F-4D97-AF65-F5344CB8AC3E}">
        <p14:creationId xmlns:p14="http://schemas.microsoft.com/office/powerpoint/2010/main" val="1515737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63A54-AB12-41B0-B95B-1F2B704E0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134" y="935664"/>
            <a:ext cx="9356652" cy="520995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 — 1621 км, площадь бассейна — 94,2 тыс. км². Берёт начало из болот Обь-Енисейского водораздела. Протекает по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Западно-Сибирская равни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Западно-Сибирской равнине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территориям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Красноярский кр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Красноярского края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Томская област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Томской области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впадения реки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Орловка (приток Кет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Орловки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извилиста, ниже разбивается на многочисленные протоки, которые изобилуют перекатами и в низкую воду нередко пересыхают. 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Об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впадает двумя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Рукав ре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рукавами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Тогурская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(ниже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Колпашев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Колпашево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Копыловская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Кеть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текущая вдоль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Об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Нары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Нарыма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506B2B-6D4F-4315-8518-D5B5B223C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165" y="55527"/>
            <a:ext cx="8534400" cy="11855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КЕТЬ</a:t>
            </a:r>
          </a:p>
        </p:txBody>
      </p:sp>
    </p:spTree>
    <p:extLst>
      <p:ext uri="{BB962C8B-B14F-4D97-AF65-F5344CB8AC3E}">
        <p14:creationId xmlns:p14="http://schemas.microsoft.com/office/powerpoint/2010/main" val="51257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3BF71B-743F-4483-AD60-36320709E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484" y="954272"/>
            <a:ext cx="8799032" cy="4949456"/>
          </a:xfrm>
        </p:spPr>
      </p:pic>
    </p:spTree>
    <p:extLst>
      <p:ext uri="{BB962C8B-B14F-4D97-AF65-F5344CB8AC3E}">
        <p14:creationId xmlns:p14="http://schemas.microsoft.com/office/powerpoint/2010/main" val="2813514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B1D85-5AFF-4662-80D0-246FAEE5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52" y="1435101"/>
            <a:ext cx="8821295" cy="427192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протяженность реки составляет около 63 км.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Площадь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её водосборного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бассейна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насчитывает 500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км²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Река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замерзает в октябре и остаётся под ледяным покровом до мая. Питание реки происходит в основном за счёт таяния снега и летних дождей. Впадает в реку Енисей слева на расстоянии 2117 км от устья.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08AE8-F865-4B3F-8476-74A745077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165" y="292101"/>
            <a:ext cx="85344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ГАЛКИНА</a:t>
            </a:r>
          </a:p>
        </p:txBody>
      </p:sp>
    </p:spTree>
    <p:extLst>
      <p:ext uri="{BB962C8B-B14F-4D97-AF65-F5344CB8AC3E}">
        <p14:creationId xmlns:p14="http://schemas.microsoft.com/office/powerpoint/2010/main" val="2894557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F8F81B-D3CF-4630-B579-9B2C12D1F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471" y="685800"/>
            <a:ext cx="8158565" cy="5417288"/>
          </a:xfrm>
        </p:spPr>
      </p:pic>
    </p:spTree>
    <p:extLst>
      <p:ext uri="{BB962C8B-B14F-4D97-AF65-F5344CB8AC3E}">
        <p14:creationId xmlns:p14="http://schemas.microsoft.com/office/powerpoint/2010/main" val="1621930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E8BF2-0FA1-425A-BA94-A85EB0FFB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352" y="1743741"/>
            <a:ext cx="8474333" cy="42506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Красноярский кр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Красноярском крае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России. Устье реки находится в 54 км по левому берегу реки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Кемь (приток Енисея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Кемь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Длина реки 97 км, площадь водосбора 1600 км</a:t>
            </a:r>
            <a:r>
              <a:rPr lang="ru-RU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Протекает в границах Енисейского района на север, затем на восток.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58AF50-153C-4206-B409-0CF01F5F8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148" y="685801"/>
            <a:ext cx="7602463" cy="10579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ТЫЯ</a:t>
            </a:r>
          </a:p>
        </p:txBody>
      </p:sp>
    </p:spTree>
    <p:extLst>
      <p:ext uri="{BB962C8B-B14F-4D97-AF65-F5344CB8AC3E}">
        <p14:creationId xmlns:p14="http://schemas.microsoft.com/office/powerpoint/2010/main" val="2266447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AAEAEF-AD3A-4082-828F-A520B1F07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099" y="805416"/>
            <a:ext cx="7883802" cy="5247167"/>
          </a:xfrm>
        </p:spPr>
      </p:pic>
    </p:spTree>
    <p:extLst>
      <p:ext uri="{BB962C8B-B14F-4D97-AF65-F5344CB8AC3E}">
        <p14:creationId xmlns:p14="http://schemas.microsoft.com/office/powerpoint/2010/main" val="214729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F094BF-2C1E-4E90-9D65-CBFCB14AF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580136" cy="4469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Енисе́йский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бассе́йновый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о́круг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один из 20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Бассейновый округ. Основная единица управления в области использования и охраны водных объектов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бассейновых округов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России, определённых в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Водный кодекс Российской Федерации. Ключевой нормативно-правовой документом Российской Федерации, регулирующий отношения в сфере водопользования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Водном Кодексе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Включает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водные объекты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бассейна реки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Енисея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исключением бассейна реки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Ангары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рек бассейна Карского моря и моря Лаптевых, включая бассейн Енисейского залива на западе и бассейн реки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Хатанги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 востоке.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86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1858A6-F1FC-468E-9F05-38AF2F493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5190" y="313660"/>
            <a:ext cx="4316819" cy="6230679"/>
          </a:xfrm>
        </p:spPr>
      </p:pic>
    </p:spTree>
    <p:extLst>
      <p:ext uri="{BB962C8B-B14F-4D97-AF65-F5344CB8AC3E}">
        <p14:creationId xmlns:p14="http://schemas.microsoft.com/office/powerpoint/2010/main" val="366761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51">
            <a:extLst>
              <a:ext uri="{FF2B5EF4-FFF2-40B4-BE49-F238E27FC236}">
                <a16:creationId xmlns:a16="http://schemas.microsoft.com/office/drawing/2014/main" id="{9C493463-C3BD-45FA-A2D6-619DB5E5E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222450"/>
            <a:ext cx="8534400" cy="477194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Кеть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Енисей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сочур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Кольчум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тым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Оксым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Кемь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догылдо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дубчес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мендель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энгельчес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исаковка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малый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пульванондра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Объект 49">
            <a:extLst>
              <a:ext uri="{FF2B5EF4-FFF2-40B4-BE49-F238E27FC236}">
                <a16:creationId xmlns:a16="http://schemas.microsoft.com/office/drawing/2014/main" id="{0772DA0A-49A3-4061-A507-69727137F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347" y="504752"/>
            <a:ext cx="8534400" cy="717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РЕКИ ЕНИСЕЙСКОГО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14818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7418B1-96D4-4BCB-8298-B8156A248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4598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РДИКОВКА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ЧАФАМ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ЕЛОВАЯ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ГАРЕВКА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КОПКЕС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МАЛАЯ КЕТЬ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ПУРЧЕ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ТИС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АЛЬСЫМ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АНЦИФЕРОВКА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АНГАРА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АВЕРИНА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БОЛЬШАЯ КЕТЬ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ГАЛКИНА</a:t>
            </a:r>
          </a:p>
          <a:p>
            <a:pPr marL="0" indent="0">
              <a:buNone/>
            </a:pPr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ТЫЯ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7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ADCF56-68E6-4EBA-8548-51A03CF58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9884551" cy="5247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/>
              <a:t> 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длинные реки: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Кеть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Енисей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Кас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короткие реки: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Большая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Кеть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Галкина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Тыя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83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B19F5-A777-431D-A998-BD9A5710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093472" y="903768"/>
            <a:ext cx="8739962" cy="505046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 — 1621 км, площадь бассейна — 94,2 тыс. км². Берёт начало из болот Обь-Енисейского водораздела. Протекает по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Западно-Сибирская равни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Западно-Сибирской равнине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территориям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Красноярский кр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Красноярского края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Селькупский язы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Томской области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Об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впадает двумя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Рукав ре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рукавами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Тогурская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(ниже города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Колпашев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Колпашево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Копыловская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текущая вдоль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Об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Нарыма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Среднемноголетний годовой сток — 560 м³/с, 17,7 км³/год. Половодье с мая по август. Замерзает в конце октября — начале ноября, вскрывается в конце апреля — начале мая. </a:t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D45123-6065-48FA-82E7-249E99A9A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472" y="292397"/>
            <a:ext cx="8534400" cy="590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КЕТЬ</a:t>
            </a:r>
          </a:p>
        </p:txBody>
      </p:sp>
    </p:spTree>
    <p:extLst>
      <p:ext uri="{BB962C8B-B14F-4D97-AF65-F5344CB8AC3E}">
        <p14:creationId xmlns:p14="http://schemas.microsoft.com/office/powerpoint/2010/main" val="344870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4A36CE-24F0-4189-9721-C4ADF8F9E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588" y="685799"/>
            <a:ext cx="7279758" cy="5459819"/>
          </a:xfrm>
        </p:spPr>
      </p:pic>
    </p:spTree>
    <p:extLst>
      <p:ext uri="{BB962C8B-B14F-4D97-AF65-F5344CB8AC3E}">
        <p14:creationId xmlns:p14="http://schemas.microsoft.com/office/powerpoint/2010/main" val="275121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9F300-4851-4FE1-AA69-2D1BC0AC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48" y="863601"/>
            <a:ext cx="9346202" cy="472262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Енисей одна из самых длинных и полноводных рек мира и России. Впадает в Карское море Северного Ледовитого океана. Длина — 3487 км, площадь бассейна — 2 580 000 км² (второй по величине в России), а годовой сток составляет 624,41 км3 (самая полноводная река в России).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 Енисея от места слияния Большого Енисея и Малого Енисея — 3487 км (с Малым Енисеем — 4287 км, от истоков Большого Енисея — 4092 (4123) км). Длина водного пути: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Идэр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Селенга — озеро Байкал — Ангара — Енисей составляет 5550 км. По площади бассейна (2580 тыс. км²) Енисей занимает 2-е место среди рек России и Евразии (после Оби) и 7-е место среди рек мира. Для бассейна Енисея характерна резкая асимметричность: его правобережная часть в 5,6 раза обширнее левобережной.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C8BCCB-CFAA-4B79-8E77-E993BA560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082" y="145903"/>
            <a:ext cx="8534400" cy="717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ЕНИСЕЙ</a:t>
            </a:r>
          </a:p>
        </p:txBody>
      </p:sp>
    </p:spTree>
    <p:extLst>
      <p:ext uri="{BB962C8B-B14F-4D97-AF65-F5344CB8AC3E}">
        <p14:creationId xmlns:p14="http://schemas.microsoft.com/office/powerpoint/2010/main" val="93895045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98</TotalTime>
  <Words>669</Words>
  <Application>Microsoft Office PowerPoint</Application>
  <PresentationFormat>Широкоэкранный</PresentationFormat>
  <Paragraphs>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Century Gothic</vt:lpstr>
      <vt:lpstr>Times New Roman</vt:lpstr>
      <vt:lpstr>Wingdings 3</vt:lpstr>
      <vt:lpstr>Сектор</vt:lpstr>
      <vt:lpstr>ВОДОЕМЫ ЕНИСЕЙСКОГО рАЙОНА</vt:lpstr>
      <vt:lpstr>Презентация PowerPoint</vt:lpstr>
      <vt:lpstr>Презентация PowerPoint</vt:lpstr>
      <vt:lpstr>- Кеть - Енисей - Кас - сочур - Кольчум - тым - Оксым - Кемь - догылдо - дубчес - мендель - энгельчес - исаковка - малый кас - пульванондра</vt:lpstr>
      <vt:lpstr>Презентация PowerPoint</vt:lpstr>
      <vt:lpstr>Презентация PowerPoint</vt:lpstr>
      <vt:lpstr>Длина — 1621 км, площадь бассейна — 94,2 тыс. км². Берёт начало из болот Обь-Енисейского водораздела. Протекает по Западно-Сибирской равнине, по территориям Красноярского края и Томской области. В Обь Кеть впадает двумя рукавами — Тогурская Кеть (ниже города Колпашево) и Копыловская Кеть, текущая вдоль Оби до Нарыма.  Среднемноголетний годовой сток — 560 м³/с, 17,7 км³/год. Половодье с мая по август. Замерзает в конце октября — начале ноября, вскрывается в конце апреля — начале мая.  </vt:lpstr>
      <vt:lpstr>Презентация PowerPoint</vt:lpstr>
      <vt:lpstr>Енисей одна из самых длинных и полноводных рек мира и России. Впадает в Карское море Северного Ледовитого океана. Длина — 3487 км, площадь бассейна — 2 580 000 км² (второй по величине в России), а годовой сток составляет 624,41 км3 (самая полноводная река в России). Длина Енисея от места слияния Большого Енисея и Малого Енисея — 3487 км (с Малым Енисеем — 4287 км, от истоков Большого Енисея — 4092 (4123) км). Длина водного пути: Идэр — Селенга — озеро Байкал — Ангара — Енисей составляет 5550 км. По площади бассейна (2580 тыс. км²) Енисей занимает 2-е место среди рек России и Евразии (после Оби) и 7-е место среди рек мира. Для бассейна Енисея характерна резкая асимметричность: его правобережная часть в 5,6 раза обширнее левобережной. </vt:lpstr>
      <vt:lpstr>Презентация PowerPoint</vt:lpstr>
      <vt:lpstr>река в Восточной Сибири, в Красноярском крае. Устье находится в 1817 км от устья Енисея по левому берегу. Протекает по восточной окраине Западно-Сибирской равнины. Длина реки составляет 464 км. Площадь водосборного бассейна насчитывает 11 200 км². Среднегодовой расход воды в 197 км от устья — 53 м³/с.  </vt:lpstr>
      <vt:lpstr>Презентация PowerPoint</vt:lpstr>
      <vt:lpstr>Длина — 1621 км, площадь бассейна — 94,2 тыс. км². Берёт начало из болот Обь-Енисейского водораздела. Протекает по Западно-Сибирской равнине, по территориям Красноярского края и Томской области. До впадения реки Орловки очень извилиста, ниже разбивается на многочисленные протоки, которые изобилуют перекатами и в низкую воду нередко пересыхают. В Обь Кеть впадает двумя рукавами — Тогурская Кеть (ниже города Колпашево) и Копыловская Кеть, текущая вдоль Оби до Нарыма.  </vt:lpstr>
      <vt:lpstr>Презентация PowerPoint</vt:lpstr>
      <vt:lpstr>Общая протяженность реки составляет около 63 км. Площадь её водосборного бассейна насчитывает 500 км². Река замерзает в октябре и остаётся под ледяным покровом до мая. Питание реки происходит в основном за счёт таяния снега и летних дождей. Впадает в реку Енисей слева на расстоянии 2117 км от устья.</vt:lpstr>
      <vt:lpstr>Презентация PowerPoint</vt:lpstr>
      <vt:lpstr>река в Красноярском крае России. Устье реки находится в 54 км по левому берегу реки Кемь. Длина реки 97 км, площадь водосбора 1600 км2. Протекает в границах Енисейского района на север, затем на восток.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ВОДОЕМЫ ЕНИСЕЙСКОГО рАЙОНА</dc:title>
  <dc:creator>PCZKM</dc:creator>
  <cp:lastModifiedBy>PCZKM</cp:lastModifiedBy>
  <cp:revision>12</cp:revision>
  <dcterms:created xsi:type="dcterms:W3CDTF">2021-05-26T07:21:30Z</dcterms:created>
  <dcterms:modified xsi:type="dcterms:W3CDTF">2021-05-26T09:14:14Z</dcterms:modified>
</cp:coreProperties>
</file>