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61" r:id="rId13"/>
    <p:sldId id="262" r:id="rId14"/>
    <p:sldId id="263" r:id="rId15"/>
    <p:sldId id="264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Умельцы нашего города</a:t>
            </a:r>
            <a:br>
              <a:rPr lang="ru-RU" dirty="0" smtClean="0"/>
            </a:br>
            <a:r>
              <a:rPr lang="ru-RU" dirty="0" smtClean="0"/>
              <a:t>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</a:t>
            </a:r>
            <a:r>
              <a:rPr lang="ru-RU" dirty="0" err="1" smtClean="0"/>
              <a:t>Лесосибирск</a:t>
            </a:r>
            <a:r>
              <a:rPr lang="ru-RU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0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78" y="645458"/>
            <a:ext cx="5139765" cy="47288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8" y="645458"/>
            <a:ext cx="4728882" cy="47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8" y="528264"/>
            <a:ext cx="4921402" cy="54131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14" y="528264"/>
            <a:ext cx="4059891" cy="54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20317"/>
          </a:xfrm>
        </p:spPr>
        <p:txBody>
          <a:bodyPr/>
          <a:lstStyle/>
          <a:p>
            <a:r>
              <a:rPr lang="ru-RU" dirty="0" err="1" smtClean="0"/>
              <a:t>Билюк</a:t>
            </a:r>
            <a:r>
              <a:rPr lang="ru-RU" dirty="0" smtClean="0"/>
              <a:t> анна-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237130"/>
            <a:ext cx="9905999" cy="4554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Рукоделием начала заниматься в детстве, научила бабушка. Создает вязание, вышивку, </a:t>
            </a:r>
            <a:r>
              <a:rPr lang="ru-RU" dirty="0" err="1" smtClean="0"/>
              <a:t>канзаши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05" y="2185894"/>
            <a:ext cx="3605307" cy="36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73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90" y="622395"/>
            <a:ext cx="3849710" cy="51329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58" y="622395"/>
            <a:ext cx="3849710" cy="5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8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17" y="747604"/>
            <a:ext cx="3812954" cy="50839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56" y="776942"/>
            <a:ext cx="379095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1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35681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Носкова</a:t>
            </a:r>
            <a:r>
              <a:rPr lang="ru-RU" dirty="0" smtClean="0"/>
              <a:t> </a:t>
            </a:r>
            <a:r>
              <a:rPr lang="ru-RU" dirty="0" err="1" smtClean="0"/>
              <a:t>юлия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6424" y="1479176"/>
            <a:ext cx="8791575" cy="377862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Open Sans"/>
              </a:rPr>
              <a:t>Творческая деятельность автора осуществляется в направлениях изобразительного и декоративно-прикладного творчества: акварельная и масляная живопись, печатная графика (линогравюра, офорт, ксилография); керамика ручной работы, гончарное ремесло, авторская кукла.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4646" r="17171" b="41482"/>
          <a:stretch/>
        </p:blipFill>
        <p:spPr>
          <a:xfrm>
            <a:off x="4422516" y="3550956"/>
            <a:ext cx="3107837" cy="2513668"/>
          </a:xfrm>
        </p:spPr>
      </p:pic>
    </p:spTree>
    <p:extLst>
      <p:ext uri="{BB962C8B-B14F-4D97-AF65-F5344CB8AC3E}">
        <p14:creationId xmlns:p14="http://schemas.microsoft.com/office/powerpoint/2010/main" val="423975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971" y="618518"/>
            <a:ext cx="6829831" cy="49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23" y="541711"/>
            <a:ext cx="5630480" cy="4675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541711"/>
            <a:ext cx="42386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72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8521" b="12707"/>
          <a:stretch/>
        </p:blipFill>
        <p:spPr>
          <a:xfrm>
            <a:off x="5983941" y="2176368"/>
            <a:ext cx="5412234" cy="38344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3" y="468592"/>
            <a:ext cx="4937228" cy="43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1" t="9278" r="12977" b="8696"/>
          <a:stretch/>
        </p:blipFill>
        <p:spPr>
          <a:xfrm>
            <a:off x="4061011" y="192437"/>
            <a:ext cx="3953435" cy="6275598"/>
          </a:xfrm>
        </p:spPr>
      </p:pic>
    </p:spTree>
    <p:extLst>
      <p:ext uri="{BB962C8B-B14F-4D97-AF65-F5344CB8AC3E}">
        <p14:creationId xmlns:p14="http://schemas.microsoft.com/office/powerpoint/2010/main" val="341086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Алексей </a:t>
            </a:r>
            <a:r>
              <a:rPr lang="ru-RU" dirty="0" err="1" smtClean="0"/>
              <a:t>лебедев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sz="2000" dirty="0" smtClean="0"/>
              <a:t>талантливый </a:t>
            </a:r>
            <a:r>
              <a:rPr lang="ru-RU" sz="2000" dirty="0"/>
              <a:t>художник, много лет занимается масляной </a:t>
            </a:r>
            <a:r>
              <a:rPr lang="ru-RU" sz="2000" dirty="0" smtClean="0"/>
              <a:t>живописью</a:t>
            </a:r>
            <a:br>
              <a:rPr lang="ru-RU" sz="2000" dirty="0" smtClean="0"/>
            </a:br>
            <a:r>
              <a:rPr lang="ru-RU" sz="2000" dirty="0" smtClean="0"/>
              <a:t>является </a:t>
            </a:r>
            <a:r>
              <a:rPr lang="ru-RU" sz="2000" dirty="0"/>
              <a:t>участником ежегодных выставок творческого объединения «Енисей» и регулярно принимает участие </a:t>
            </a:r>
            <a:r>
              <a:rPr lang="ru-RU" sz="2000" dirty="0" smtClean="0"/>
              <a:t>в </a:t>
            </a:r>
            <a:r>
              <a:rPr lang="ru-RU" sz="2000" dirty="0"/>
              <a:t>мероприятиях на территории городов </a:t>
            </a:r>
            <a:r>
              <a:rPr lang="ru-RU" sz="2000" dirty="0" err="1"/>
              <a:t>Лесосибирска</a:t>
            </a:r>
            <a:r>
              <a:rPr lang="ru-RU" sz="2000" dirty="0"/>
              <a:t> и Енисейска, Енисейского района.</a:t>
            </a:r>
            <a:br>
              <a:rPr lang="ru-RU" sz="2000" dirty="0"/>
            </a:br>
            <a:r>
              <a:rPr lang="ru-RU" sz="2000" dirty="0"/>
              <a:t>Художник рассказывает, что пейзажи -это именно то, что он больше </a:t>
            </a:r>
            <a:r>
              <a:rPr lang="ru-RU" sz="2000" dirty="0" smtClean="0"/>
              <a:t>всего любит рисовать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694" y="2019892"/>
            <a:ext cx="3160059" cy="4640087"/>
          </a:xfrm>
        </p:spPr>
      </p:pic>
    </p:spTree>
    <p:extLst>
      <p:ext uri="{BB962C8B-B14F-4D97-AF65-F5344CB8AC3E}">
        <p14:creationId xmlns:p14="http://schemas.microsoft.com/office/powerpoint/2010/main" val="215537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24" y="349624"/>
            <a:ext cx="10085293" cy="2106311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Суслова </a:t>
            </a:r>
            <a:r>
              <a:rPr lang="ru-RU" sz="3200" dirty="0" smtClean="0"/>
              <a:t>Елена- </a:t>
            </a:r>
            <a:r>
              <a:rPr lang="ru-RU" sz="1800" dirty="0" smtClean="0">
                <a:latin typeface="Source Sans Pro"/>
              </a:rPr>
              <a:t>Она </a:t>
            </a:r>
            <a:r>
              <a:rPr lang="ru-RU" sz="1800" dirty="0">
                <a:latin typeface="Source Sans Pro"/>
              </a:rPr>
              <a:t>пишет цветы, пейзажи, натюрморты, но главными героями её работ чаще всего становятся ребятишки.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latin typeface="Source Sans Pro"/>
              </a:rPr>
              <a:t> </a:t>
            </a:r>
            <a:r>
              <a:rPr lang="ru-RU" sz="1800" dirty="0">
                <a:latin typeface="Source Sans Pro"/>
              </a:rPr>
              <a:t>сейчас является членом творческого объединения художников-любителей и мастеров декоративно-прикладного творчества «Енисей» города </a:t>
            </a:r>
            <a:r>
              <a:rPr lang="ru-RU" sz="1800" dirty="0" err="1">
                <a:latin typeface="Source Sans Pro"/>
              </a:rPr>
              <a:t>Лесосибирска</a:t>
            </a:r>
            <a:r>
              <a:rPr lang="ru-RU" sz="1800" dirty="0">
                <a:solidFill>
                  <a:srgbClr val="404040"/>
                </a:solidFill>
                <a:latin typeface="Source Sans Pro"/>
              </a:rPr>
              <a:t>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90" y="2146652"/>
            <a:ext cx="5594443" cy="4195832"/>
          </a:xfrm>
        </p:spPr>
      </p:pic>
    </p:spTree>
    <p:extLst>
      <p:ext uri="{BB962C8B-B14F-4D97-AF65-F5344CB8AC3E}">
        <p14:creationId xmlns:p14="http://schemas.microsoft.com/office/powerpoint/2010/main" val="16118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/>
          <a:lstStyle/>
          <a:p>
            <a:r>
              <a:rPr lang="ru-RU" dirty="0" smtClean="0"/>
              <a:t>Натюрморт в горошек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62" y="457200"/>
            <a:ext cx="5230997" cy="57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/>
          <a:lstStyle/>
          <a:p>
            <a:r>
              <a:rPr lang="ru-RU" dirty="0" smtClean="0"/>
              <a:t>Масленица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7" y="564776"/>
            <a:ext cx="7476565" cy="560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/>
          <a:lstStyle/>
          <a:p>
            <a:r>
              <a:rPr lang="ru-RU" dirty="0" smtClean="0"/>
              <a:t>Опять каша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428" y="457200"/>
            <a:ext cx="4441431" cy="59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7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57200"/>
            <a:ext cx="9905999" cy="5334001"/>
          </a:xfrm>
        </p:spPr>
        <p:txBody>
          <a:bodyPr/>
          <a:lstStyle/>
          <a:p>
            <a:r>
              <a:rPr lang="ru-RU" dirty="0" smtClean="0"/>
              <a:t>Портниха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09" y="565911"/>
            <a:ext cx="7532884" cy="56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3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15932" r="14045" b="15376"/>
          <a:stretch/>
        </p:blipFill>
        <p:spPr>
          <a:xfrm>
            <a:off x="2649072" y="1102658"/>
            <a:ext cx="7335780" cy="509643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54859" y="568604"/>
            <a:ext cx="9905999" cy="3541714"/>
          </a:xfrm>
        </p:spPr>
        <p:txBody>
          <a:bodyPr/>
          <a:lstStyle/>
          <a:p>
            <a:r>
              <a:rPr lang="ru-RU" dirty="0" smtClean="0"/>
              <a:t>Алексей Лебедев Вечернее марево 2006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85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470647"/>
            <a:ext cx="9905999" cy="5320554"/>
          </a:xfrm>
        </p:spPr>
        <p:txBody>
          <a:bodyPr/>
          <a:lstStyle/>
          <a:p>
            <a:r>
              <a:rPr lang="ru-RU" dirty="0" smtClean="0"/>
              <a:t>Алексей Лебедев Жарки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34" y="1028069"/>
            <a:ext cx="7032161" cy="52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36176"/>
            <a:ext cx="9905999" cy="5455025"/>
          </a:xfrm>
        </p:spPr>
        <p:txBody>
          <a:bodyPr/>
          <a:lstStyle/>
          <a:p>
            <a:r>
              <a:rPr lang="ru-RU" dirty="0" smtClean="0"/>
              <a:t>Алексей Лебедев Старица </a:t>
            </a:r>
            <a:r>
              <a:rPr lang="ru-RU" dirty="0" err="1" smtClean="0"/>
              <a:t>р.Кемь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34" y="858293"/>
            <a:ext cx="7386638" cy="5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9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63072"/>
            <a:ext cx="9905998" cy="416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Матвеева Елена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79929"/>
            <a:ext cx="9905999" cy="4688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Работает </a:t>
            </a:r>
            <a:r>
              <a:rPr lang="ru-RU" dirty="0"/>
              <a:t>преподавателем в </a:t>
            </a:r>
            <a:r>
              <a:rPr lang="ru-RU" dirty="0" err="1"/>
              <a:t>Новоенисейской</a:t>
            </a:r>
            <a:r>
              <a:rPr lang="ru-RU" dirty="0"/>
              <a:t> детской художественной школе, где зарекомендовала себя грамотным и ответственным специалистом.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основе преподавательской деятельности придерживается принципа: «Рисование нужно любить. Дети на уроках рисования должны получать удовольствие от того, что они делают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0" y="3414733"/>
            <a:ext cx="2326340" cy="32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6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026" y="678021"/>
            <a:ext cx="3533187" cy="49518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7" y="678021"/>
            <a:ext cx="3487938" cy="49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16" y="1187170"/>
            <a:ext cx="5280803" cy="382858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00" y="1187169"/>
            <a:ext cx="5247902" cy="3828583"/>
          </a:xfrm>
        </p:spPr>
      </p:pic>
    </p:spTree>
    <p:extLst>
      <p:ext uri="{BB962C8B-B14F-4D97-AF65-F5344CB8AC3E}">
        <p14:creationId xmlns:p14="http://schemas.microsoft.com/office/powerpoint/2010/main" val="29246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</a:t>
            </a:r>
            <a:r>
              <a:rPr lang="ru-RU" dirty="0" err="1" smtClean="0"/>
              <a:t>ефремов</a:t>
            </a:r>
            <a:r>
              <a:rPr lang="ru-RU" dirty="0" smtClean="0"/>
              <a:t>-резьба по дереву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30" y="1788754"/>
            <a:ext cx="3374990" cy="4499987"/>
          </a:xfrm>
        </p:spPr>
      </p:pic>
    </p:spTree>
    <p:extLst>
      <p:ext uri="{BB962C8B-B14F-4D97-AF65-F5344CB8AC3E}">
        <p14:creationId xmlns:p14="http://schemas.microsoft.com/office/powerpoint/2010/main" val="485153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71</TotalTime>
  <Words>122</Words>
  <Application>Microsoft Office PowerPoint</Application>
  <PresentationFormat>Широкоэкранный</PresentationFormat>
  <Paragraphs>17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Open Sans</vt:lpstr>
      <vt:lpstr>Source Sans Pro</vt:lpstr>
      <vt:lpstr>Trebuchet MS</vt:lpstr>
      <vt:lpstr>Tw Cen MT</vt:lpstr>
      <vt:lpstr>Контур</vt:lpstr>
      <vt:lpstr>   Умельцы нашего города                        Лесосибирск        </vt:lpstr>
      <vt:lpstr>Алексей лебедев- талантливый художник, много лет занимается масляной живописью является участником ежегодных выставок творческого объединения «Енисей» и регулярно принимает участие в мероприятиях на территории городов Лесосибирска и Енисейска, Енисейского района. Художник рассказывает, что пейзажи -это именно то, что он больше всего любит рисовать  </vt:lpstr>
      <vt:lpstr>Презентация PowerPoint</vt:lpstr>
      <vt:lpstr>Презентация PowerPoint</vt:lpstr>
      <vt:lpstr>Презентация PowerPoint</vt:lpstr>
      <vt:lpstr>Матвеева Елена</vt:lpstr>
      <vt:lpstr>Презентация PowerPoint</vt:lpstr>
      <vt:lpstr>Презентация PowerPoint</vt:lpstr>
      <vt:lpstr>Михаил ефремов-резьба по дереву</vt:lpstr>
      <vt:lpstr>Презентация PowerPoint</vt:lpstr>
      <vt:lpstr>Презентация PowerPoint</vt:lpstr>
      <vt:lpstr>Билюк анна-</vt:lpstr>
      <vt:lpstr>Презентация PowerPoint</vt:lpstr>
      <vt:lpstr>Презентация PowerPoint</vt:lpstr>
      <vt:lpstr>Носкова юлия</vt:lpstr>
      <vt:lpstr>Презентация PowerPoint</vt:lpstr>
      <vt:lpstr>Презентация PowerPoint</vt:lpstr>
      <vt:lpstr>Презентация PowerPoint</vt:lpstr>
      <vt:lpstr>Презентация PowerPoint</vt:lpstr>
      <vt:lpstr>Суслова Елена- Она пишет цветы, пейзажи, натюрморты, но главными героями её работ чаще всего становятся ребятишки.  сейчас является членом творческого объединения художников-любителей и мастеров декоративно-прикладного творчества «Енисей» города Лесосибирска.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Умельцы нашего города                       Лесосибирск</dc:title>
  <dc:creator>User</dc:creator>
  <cp:lastModifiedBy>User</cp:lastModifiedBy>
  <cp:revision>9</cp:revision>
  <dcterms:created xsi:type="dcterms:W3CDTF">2021-05-26T10:53:17Z</dcterms:created>
  <dcterms:modified xsi:type="dcterms:W3CDTF">2021-05-26T12:10:29Z</dcterms:modified>
</cp:coreProperties>
</file>