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29" autoAdjust="0"/>
  </p:normalViewPr>
  <p:slideViewPr>
    <p:cSldViewPr>
      <p:cViewPr varScale="1">
        <p:scale>
          <a:sx n="90" d="100"/>
          <a:sy n="9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Улицы родного города.</a:t>
            </a:r>
            <a:br>
              <a:rPr lang="ru-RU" dirty="0" smtClean="0"/>
            </a:br>
            <a:r>
              <a:rPr lang="ru-RU" dirty="0" err="1" smtClean="0"/>
              <a:t>Лесосибирск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7772400" cy="1199704"/>
          </a:xfrm>
        </p:spPr>
        <p:txBody>
          <a:bodyPr/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Джуманазарова Я.В.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советские годы по улице Горького построились многоэтажные дома, магазины и другие учреждения. Деревянный мост через </a:t>
            </a:r>
            <a:r>
              <a:rPr lang="ru-RU" dirty="0" err="1" smtClean="0"/>
              <a:t>Маклаковку</a:t>
            </a:r>
            <a:r>
              <a:rPr lang="ru-RU" dirty="0" smtClean="0"/>
              <a:t> был разобран, а новый был заасфальтирован. </a:t>
            </a:r>
          </a:p>
          <a:p>
            <a:pPr>
              <a:buNone/>
            </a:pPr>
            <a:r>
              <a:rPr lang="ru-RU" dirty="0" smtClean="0"/>
              <a:t>Сейчас на </a:t>
            </a:r>
            <a:r>
              <a:rPr lang="ru-RU" dirty="0" err="1" smtClean="0"/>
              <a:t>Маклаковском</a:t>
            </a:r>
            <a:r>
              <a:rPr lang="ru-RU" dirty="0" smtClean="0"/>
              <a:t> мосте была сделана дополнительная полоса. С советских времён на улице Горького остались все здания, которые </a:t>
            </a:r>
            <a:r>
              <a:rPr lang="ru-RU" dirty="0" smtClean="0"/>
              <a:t>были построены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Улица Горького</a:t>
            </a:r>
            <a:endParaRPr lang="ru-RU" dirty="0"/>
          </a:p>
        </p:txBody>
      </p:sp>
      <p:pic>
        <p:nvPicPr>
          <p:cNvPr id="23554" name="Picture 2" descr="https://avatars.mds.yandex.net/get-altay/4667561/2a000001793ac47ba1bfef3c295dab68b19f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953000"/>
            <a:ext cx="2743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vatars.mds.yandex.net/get-altay/1881820/2a00000169cdcf576067a9a0b590f474e05e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657600" cy="2057400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altay/4332216/2a000001794945b56e279e766473df7672f9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152400"/>
            <a:ext cx="3251200" cy="2438400"/>
          </a:xfrm>
          <a:prstGeom prst="rect">
            <a:avLst/>
          </a:prstGeom>
          <a:noFill/>
        </p:spPr>
      </p:pic>
      <p:pic>
        <p:nvPicPr>
          <p:cNvPr id="25606" name="Picture 6" descr="https://sun9-16.userapi.com/c630820/v630820927/455c3/GjmmTpoyv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4343400" cy="2308331"/>
          </a:xfrm>
          <a:prstGeom prst="rect">
            <a:avLst/>
          </a:prstGeom>
          <a:noFill/>
        </p:spPr>
      </p:pic>
      <p:pic>
        <p:nvPicPr>
          <p:cNvPr id="25610" name="Picture 10" descr="http://photos.wikimapia.org/p/00/05/50/21/28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962400"/>
            <a:ext cx="3505200" cy="2628900"/>
          </a:xfrm>
          <a:prstGeom prst="rect">
            <a:avLst/>
          </a:prstGeom>
          <a:noFill/>
        </p:spPr>
      </p:pic>
      <p:pic>
        <p:nvPicPr>
          <p:cNvPr id="25608" name="Picture 8" descr="https://prigorod.info/images/places/krasnoyarskiy-kray/ob-ekty-religiy/krestovozdvizhenskiy-sobor-2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286000"/>
            <a:ext cx="352213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Массовое переименование улиц в </a:t>
            </a:r>
            <a:r>
              <a:rPr lang="ru-RU" dirty="0" err="1" smtClean="0"/>
              <a:t>Лесосибирске</a:t>
            </a:r>
            <a:r>
              <a:rPr lang="ru-RU" dirty="0" smtClean="0"/>
              <a:t> было </a:t>
            </a:r>
            <a:r>
              <a:rPr lang="ru-RU" b="1" dirty="0" smtClean="0"/>
              <a:t>в 1989 году. </a:t>
            </a:r>
            <a:r>
              <a:rPr lang="ru-RU" dirty="0" smtClean="0"/>
              <a:t>Это связано с включением в состав города рабочего поселка </a:t>
            </a:r>
            <a:r>
              <a:rPr lang="ru-RU" dirty="0" err="1" smtClean="0"/>
              <a:t>Новоенисейск</a:t>
            </a:r>
            <a:r>
              <a:rPr lang="ru-RU" dirty="0" smtClean="0"/>
              <a:t>, которое состоялось </a:t>
            </a:r>
            <a:r>
              <a:rPr lang="ru-RU" b="1" dirty="0" smtClean="0"/>
              <a:t>в 1988 году. </a:t>
            </a:r>
          </a:p>
          <a:p>
            <a:r>
              <a:rPr lang="ru-RU" dirty="0" smtClean="0"/>
              <a:t>После этого сложилась интересная ситуация – в городе появились одинаковые улицы. Например, Лесная в </a:t>
            </a:r>
            <a:r>
              <a:rPr lang="ru-RU" dirty="0" err="1" smtClean="0"/>
              <a:t>Новоенисейске</a:t>
            </a:r>
            <a:r>
              <a:rPr lang="ru-RU" dirty="0" smtClean="0"/>
              <a:t> и Лесная в районе улицы Пирогова. Это нужно было исправить. </a:t>
            </a:r>
            <a:endParaRPr lang="ru-RU" dirty="0" smtClean="0"/>
          </a:p>
          <a:p>
            <a:r>
              <a:rPr lang="ru-RU" b="1" dirty="0" smtClean="0"/>
              <a:t>24 </a:t>
            </a:r>
            <a:r>
              <a:rPr lang="ru-RU" b="1" dirty="0" smtClean="0"/>
              <a:t>октября 1989 года </a:t>
            </a:r>
            <a:r>
              <a:rPr lang="ru-RU" dirty="0" smtClean="0"/>
              <a:t>горсовет принимает решение переименовать полтора десятка улиц.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Также </a:t>
            </a:r>
            <a:r>
              <a:rPr lang="ru-RU" b="1" dirty="0" smtClean="0"/>
              <a:t>в 1989 году</a:t>
            </a:r>
            <a:r>
              <a:rPr lang="ru-RU" dirty="0" smtClean="0"/>
              <a:t> был упразднен квартал III, находящийся в микрорайоне «Космос». Часть домов отнесли к улице Комарова, часть – к Луговой. </a:t>
            </a:r>
          </a:p>
          <a:p>
            <a:r>
              <a:rPr lang="ru-RU" dirty="0" smtClean="0"/>
              <a:t>Однако в 2000 году по инициативе жителей старое наименование улицы вернули, и теперь в </a:t>
            </a:r>
            <a:r>
              <a:rPr lang="ru-RU" dirty="0" err="1" smtClean="0"/>
              <a:t>Лесосибирске</a:t>
            </a:r>
            <a:r>
              <a:rPr lang="ru-RU" dirty="0" smtClean="0"/>
              <a:t> два третьих квартала – один просто «Квартал III» (в северной части города), а второй называется «Жилой район «Космос», III квартал».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un9-19.userapi.com/c637131/v637131191/401eb/hkQhZEX-v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54927" cy="3276600"/>
          </a:xfrm>
          <a:prstGeom prst="rect">
            <a:avLst/>
          </a:prstGeom>
          <a:noFill/>
        </p:spPr>
      </p:pic>
      <p:pic>
        <p:nvPicPr>
          <p:cNvPr id="26628" name="Picture 4" descr="http://xn----7sbbimrdkb3alvdfgd8eufwc.xn--p1ai/upload/images/4-Magazin-Enisei-ul.-Pob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275" y="0"/>
            <a:ext cx="4787726" cy="3352800"/>
          </a:xfrm>
          <a:prstGeom prst="rect">
            <a:avLst/>
          </a:prstGeom>
          <a:noFill/>
        </p:spPr>
      </p:pic>
      <p:pic>
        <p:nvPicPr>
          <p:cNvPr id="26630" name="Picture 6" descr="http://my.krskstate.ru/upload/iblock/4b5/ulitsa-gork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</p:spPr>
      </p:pic>
      <p:pic>
        <p:nvPicPr>
          <p:cNvPr id="26632" name="Picture 8" descr="http://xn----7sbbimrdkb3alvdfgd8eufwc.xn--p1ai/upload/images/3%2897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1" y="3429000"/>
            <a:ext cx="42672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38600"/>
          </a:xfrm>
        </p:spPr>
        <p:txBody>
          <a:bodyPr/>
          <a:lstStyle/>
          <a:p>
            <a:r>
              <a:rPr lang="ru-RU" b="1" dirty="0" smtClean="0"/>
              <a:t>Район Космос. </a:t>
            </a:r>
            <a:r>
              <a:rPr lang="ru-RU" dirty="0" smtClean="0"/>
              <a:t>Свое название микрорайон получил в связи с тем, что первые несколько улиц, которые были построены, назвали в честь космонавтов (например, улица Комарова). Но спустя какое-то время космонавты, видимо, закончились, и появились улицы Геофизиков, Трактовая и другие, а название микрорайона решили не менять.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Факты</a:t>
            </a:r>
            <a:endParaRPr lang="ru-RU" dirty="0"/>
          </a:p>
        </p:txBody>
      </p:sp>
      <p:pic>
        <p:nvPicPr>
          <p:cNvPr id="28674" name="Picture 2" descr="http://photos.wikimapia.org/p/00/05/50/35/3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267200"/>
            <a:ext cx="46863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ru-RU" dirty="0" smtClean="0"/>
              <a:t>Улица Баумана (бывшая студенческая) названа так по просьбе студентов </a:t>
            </a:r>
            <a:r>
              <a:rPr lang="ru-RU" dirty="0" err="1" smtClean="0"/>
              <a:t>Баумоновского</a:t>
            </a:r>
            <a:r>
              <a:rPr lang="ru-RU" dirty="0" smtClean="0"/>
              <a:t> высшего технического училища, строивших эту улицу. </a:t>
            </a:r>
            <a:endParaRPr lang="ru-RU" dirty="0" smtClean="0"/>
          </a:p>
          <a:p>
            <a:r>
              <a:rPr lang="ru-RU" dirty="0" smtClean="0"/>
              <a:t>Улица Набережная – поскольку тянется вдоль реки</a:t>
            </a:r>
            <a:r>
              <a:rPr lang="ru-RU" dirty="0" smtClean="0"/>
              <a:t>. Улица </a:t>
            </a:r>
            <a:r>
              <a:rPr lang="ru-RU" dirty="0" smtClean="0"/>
              <a:t>родилась в 60е гг. XX века.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Факты</a:t>
            </a:r>
            <a:endParaRPr lang="ru-RU" dirty="0"/>
          </a:p>
        </p:txBody>
      </p:sp>
      <p:pic>
        <p:nvPicPr>
          <p:cNvPr id="29698" name="Picture 2" descr="http://lesosib.ru/_ph/9/485840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Улицы Луговая, Полевая, Лесная - названы так потому, что раньше здесь были луг, поле, лес. </a:t>
            </a:r>
          </a:p>
          <a:p>
            <a:r>
              <a:rPr lang="ru-RU" dirty="0" smtClean="0"/>
              <a:t>Улицы: Новая, Советская, Крупской, Комарова, 50 лет Октября. В их названиях лежит событийный принцип. В названиях улиц отражались значимые события тех лет. Юбилей Надежды Константиновны Крупской, 50-летие Октябрьской Революции, гибель лётчика-космонавта Комарова.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Факты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un9-47.userapi.com/HdrdNUO68kJZpU0Ghd2enbzese9t4XVNcjkfrw/wYHcjPl8Y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</p:spPr>
      </p:pic>
      <p:pic>
        <p:nvPicPr>
          <p:cNvPr id="30724" name="Picture 4" descr="https://i.ytimg.com/vi/Cg9TQVLhcc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2" y="0"/>
            <a:ext cx="4470399" cy="3124200"/>
          </a:xfrm>
          <a:prstGeom prst="rect">
            <a:avLst/>
          </a:prstGeom>
          <a:noFill/>
        </p:spPr>
      </p:pic>
      <p:pic>
        <p:nvPicPr>
          <p:cNvPr id="30726" name="Picture 6" descr="https://i.ytimg.com/vi/ly2pQyLZVWM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733800"/>
            <a:ext cx="4572000" cy="3124200"/>
          </a:xfrm>
          <a:prstGeom prst="rect">
            <a:avLst/>
          </a:prstGeom>
          <a:noFill/>
        </p:spPr>
      </p:pic>
      <p:pic>
        <p:nvPicPr>
          <p:cNvPr id="30728" name="Picture 8" descr="https://present5.com/presentation/72f7c310d46eacd0bc2d7ac563c03789/image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4738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Улица -</a:t>
            </a:r>
            <a:r>
              <a:rPr lang="ru-RU" dirty="0" smtClean="0"/>
              <a:t> это площадь, проход, полоса, проезд, промежуток между домами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Толковый словарь русского языка Д.Н.Ушакова </a:t>
            </a:r>
            <a:r>
              <a:rPr lang="ru-RU" dirty="0" smtClean="0"/>
              <a:t>рассказывает: «Пространство между двумя рядами домов в населенных пунктах для проезда и прохода; два ряда домов с проездом, проходом между ними.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современном значении </a:t>
            </a:r>
            <a:r>
              <a:rPr lang="ru-RU" b="1" dirty="0" smtClean="0"/>
              <a:t>улица –</a:t>
            </a:r>
            <a:r>
              <a:rPr lang="ru-RU" dirty="0" smtClean="0"/>
              <a:t> это элемент инфраструктуры населенного пункта. </a:t>
            </a:r>
            <a:endParaRPr lang="ru-RU" dirty="0"/>
          </a:p>
        </p:txBody>
      </p:sp>
      <p:sp>
        <p:nvSpPr>
          <p:cNvPr id="13314" name="AutoShape 2" descr="https://mylesosibirsk.ru/images/photos/medium/5ffa2ebc717f1ad5df66babbc46efa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get.pxhere.com/photo/road-street-town-alley-cityscape-downtown-transport-evening-vehicle-lane-waterway-infrastructure-neighbourhood-urban-area-residential-area-human-settlement-782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95600" y="4419600"/>
            <a:ext cx="331438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Ученые, исследователи : </a:t>
            </a:r>
          </a:p>
          <a:p>
            <a:pPr>
              <a:buNone/>
            </a:pPr>
            <a:r>
              <a:rPr lang="ru-RU" dirty="0" smtClean="0"/>
              <a:t>Циолковского, Карла Маркса, Лихачева, Ломоносова, Менделеева, Мичурина, Павлова, Яблочкова, Сурикова, Терешковой, </a:t>
            </a:r>
            <a:r>
              <a:rPr lang="ru-RU" dirty="0" smtClean="0"/>
              <a:t>Пирогова. </a:t>
            </a:r>
            <a:endParaRPr lang="ru-RU" dirty="0" smtClean="0"/>
          </a:p>
          <a:p>
            <a:r>
              <a:rPr lang="ru-RU" b="1" dirty="0" smtClean="0"/>
              <a:t>По фамилии писателей: </a:t>
            </a:r>
          </a:p>
          <a:p>
            <a:pPr>
              <a:buNone/>
            </a:pPr>
            <a:r>
              <a:rPr lang="ru-RU" dirty="0" smtClean="0"/>
              <a:t>Чехова, Крылова, Гоголя, Горького, Есенина, Пушкина, Толстого, Шишкова, Маяковского, </a:t>
            </a:r>
            <a:r>
              <a:rPr lang="ru-RU" dirty="0" smtClean="0"/>
              <a:t>Некрасова. </a:t>
            </a:r>
            <a:endParaRPr lang="ru-RU" dirty="0" smtClean="0"/>
          </a:p>
          <a:p>
            <a:r>
              <a:rPr lang="ru-RU" b="1" dirty="0" smtClean="0"/>
              <a:t>По фамилиям деятелей </a:t>
            </a:r>
            <a:r>
              <a:rPr lang="ru-RU" b="1" dirty="0" smtClean="0"/>
              <a:t>международного революционного </a:t>
            </a:r>
            <a:r>
              <a:rPr lang="ru-RU" b="1" dirty="0" smtClean="0"/>
              <a:t>движения: </a:t>
            </a:r>
          </a:p>
          <a:p>
            <a:pPr>
              <a:buNone/>
            </a:pPr>
            <a:r>
              <a:rPr lang="ru-RU" dirty="0" smtClean="0"/>
              <a:t>Щорса, Урицкого, Фрунзе, Фурманова, Восстания, Дзержинского, Калинина, Баумана, Чапаева, Чичерина, Кирова, </a:t>
            </a:r>
            <a:r>
              <a:rPr lang="ru-RU" dirty="0" smtClean="0"/>
              <a:t>Лазо. </a:t>
            </a:r>
            <a:endParaRPr lang="ru-RU" dirty="0" smtClean="0"/>
          </a:p>
          <a:p>
            <a:r>
              <a:rPr lang="ru-RU" b="1" dirty="0" smtClean="0"/>
              <a:t>По профессии: </a:t>
            </a:r>
          </a:p>
          <a:p>
            <a:pPr>
              <a:buNone/>
            </a:pPr>
            <a:r>
              <a:rPr lang="ru-RU" dirty="0" smtClean="0"/>
              <a:t>Строитель, Лесохимиков, </a:t>
            </a:r>
            <a:r>
              <a:rPr lang="ru-RU" dirty="0" smtClean="0"/>
              <a:t>Геофизиков.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улиц</a:t>
            </a:r>
            <a:br>
              <a:rPr lang="ru-RU" dirty="0" smtClean="0"/>
            </a:br>
            <a:r>
              <a:rPr lang="ru-RU" dirty="0" smtClean="0"/>
              <a:t>(по материалу </a:t>
            </a:r>
            <a:r>
              <a:rPr lang="ru-RU" dirty="0" err="1" smtClean="0"/>
              <a:t>Лутошкиной</a:t>
            </a:r>
            <a:r>
              <a:rPr lang="ru-RU" dirty="0" smtClean="0"/>
              <a:t> В. «</a:t>
            </a:r>
            <a:r>
              <a:rPr lang="ru-RU" dirty="0" err="1" smtClean="0"/>
              <a:t>Наминации</a:t>
            </a:r>
            <a:r>
              <a:rPr lang="ru-RU" dirty="0" smtClean="0"/>
              <a:t> </a:t>
            </a:r>
            <a:r>
              <a:rPr lang="ru-RU" dirty="0" smtClean="0"/>
              <a:t>улиц»)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 объектам расположенным на улице: </a:t>
            </a:r>
            <a:r>
              <a:rPr lang="ru-RU" dirty="0" smtClean="0"/>
              <a:t>Луговая, Магистральная, </a:t>
            </a:r>
            <a:r>
              <a:rPr lang="ru-RU" dirty="0" err="1" smtClean="0"/>
              <a:t>Маклаковская</a:t>
            </a:r>
            <a:r>
              <a:rPr lang="ru-RU" dirty="0" smtClean="0"/>
              <a:t>, Набережная, Объездная, Озерная, Парковая, Пограничная, Привокзальная, Промышленная, Речная, Садовая, , Транспортная, Гаражный, Дачная, Дорожная, Енисейская, Железнодорожная, Заводская, Загородная, Заречная, </a:t>
            </a:r>
            <a:r>
              <a:rPr lang="ru-RU" dirty="0" err="1" smtClean="0"/>
              <a:t>Абалаковская</a:t>
            </a:r>
            <a:r>
              <a:rPr lang="ru-RU" dirty="0" smtClean="0"/>
              <a:t>, Академическая, Ангарская, Хвойная, Хлебозаводская, Клубная, Кольцевая, </a:t>
            </a:r>
            <a:r>
              <a:rPr lang="ru-RU" dirty="0" smtClean="0"/>
              <a:t>Лесная.</a:t>
            </a:r>
            <a:endParaRPr lang="ru-RU" dirty="0" smtClean="0"/>
          </a:p>
          <a:p>
            <a:r>
              <a:rPr lang="ru-RU" b="1" dirty="0" smtClean="0"/>
              <a:t>По роду деятельности: </a:t>
            </a:r>
            <a:r>
              <a:rPr lang="ru-RU" dirty="0" smtClean="0"/>
              <a:t>Спортивная</a:t>
            </a:r>
            <a:r>
              <a:rPr lang="ru-RU" dirty="0" smtClean="0"/>
              <a:t>, Экспедиционная, </a:t>
            </a:r>
            <a:r>
              <a:rPr lang="ru-RU" dirty="0" smtClean="0"/>
              <a:t>Профсоюзов. </a:t>
            </a:r>
            <a:endParaRPr lang="ru-RU" dirty="0" smtClean="0"/>
          </a:p>
          <a:p>
            <a:r>
              <a:rPr lang="ru-RU" b="1" dirty="0" smtClean="0"/>
              <a:t>По исторической дате, событию: </a:t>
            </a:r>
            <a:r>
              <a:rPr lang="ru-RU" dirty="0" smtClean="0"/>
              <a:t>40 </a:t>
            </a:r>
            <a:r>
              <a:rPr lang="ru-RU" dirty="0" smtClean="0"/>
              <a:t>лет Октября, 50 лет Октября, 60 лет ВЛКСМ, Юбилейная, </a:t>
            </a:r>
            <a:r>
              <a:rPr lang="ru-RU" dirty="0" smtClean="0"/>
              <a:t>Победы. </a:t>
            </a:r>
            <a:endParaRPr lang="ru-RU" dirty="0" smtClean="0"/>
          </a:p>
          <a:p>
            <a:r>
              <a:rPr lang="ru-RU" b="1" dirty="0" smtClean="0"/>
              <a:t>По названию месяца: </a:t>
            </a:r>
            <a:r>
              <a:rPr lang="ru-RU" dirty="0" smtClean="0"/>
              <a:t>Майская</a:t>
            </a:r>
            <a:r>
              <a:rPr lang="ru-RU" dirty="0" smtClean="0"/>
              <a:t>, Октябрьская, </a:t>
            </a:r>
            <a:r>
              <a:rPr lang="ru-RU" dirty="0" smtClean="0"/>
              <a:t>Августовская. </a:t>
            </a:r>
            <a:endParaRPr lang="ru-RU" dirty="0" smtClean="0"/>
          </a:p>
          <a:p>
            <a:r>
              <a:rPr lang="ru-RU" b="1" dirty="0" smtClean="0"/>
              <a:t>По явлениям природы: </a:t>
            </a:r>
            <a:r>
              <a:rPr lang="ru-RU" dirty="0" smtClean="0"/>
              <a:t>Снежная</a:t>
            </a:r>
            <a:r>
              <a:rPr lang="ru-RU" dirty="0" smtClean="0"/>
              <a:t>, Солнечная, Туманная.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pPr algn="ctr"/>
            <a:r>
              <a:rPr lang="ru-RU" dirty="0" smtClean="0"/>
              <a:t>Классификация улиц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 частям света: </a:t>
            </a:r>
            <a:r>
              <a:rPr lang="ru-RU" dirty="0" smtClean="0"/>
              <a:t>Южная, Северная, Восточная, Западная. </a:t>
            </a:r>
          </a:p>
          <a:p>
            <a:r>
              <a:rPr lang="ru-RU" b="1" dirty="0" smtClean="0"/>
              <a:t>По внешним особенностям: </a:t>
            </a:r>
            <a:r>
              <a:rPr lang="ru-RU" dirty="0" smtClean="0"/>
              <a:t>Переездная, Пшеничная, Раздольная, Сосновая, Тенистая, Тополиная, Подгорная, Полевая, Поперечная, Проточная, Центральная, Таежная, Цветочная, Кедровый, Еловая. </a:t>
            </a:r>
            <a:endParaRPr lang="ru-RU" dirty="0" smtClean="0"/>
          </a:p>
          <a:p>
            <a:r>
              <a:rPr lang="ru-RU" b="1" dirty="0" smtClean="0"/>
              <a:t>По географическим названиям: </a:t>
            </a:r>
            <a:r>
              <a:rPr lang="ru-RU" dirty="0" smtClean="0"/>
              <a:t>Киевская</a:t>
            </a:r>
            <a:r>
              <a:rPr lang="ru-RU" dirty="0" smtClean="0"/>
              <a:t>, Красноярская, Ленинградская, </a:t>
            </a:r>
            <a:r>
              <a:rPr lang="ru-RU" dirty="0" smtClean="0"/>
              <a:t>Российская. </a:t>
            </a:r>
            <a:endParaRPr lang="ru-RU" dirty="0" smtClean="0"/>
          </a:p>
          <a:p>
            <a:r>
              <a:rPr lang="ru-RU" b="1" dirty="0" smtClean="0"/>
              <a:t>По цвету: </a:t>
            </a:r>
            <a:r>
              <a:rPr lang="ru-RU" dirty="0" smtClean="0"/>
              <a:t>Белая</a:t>
            </a:r>
            <a:r>
              <a:rPr lang="ru-RU" dirty="0" smtClean="0"/>
              <a:t>, Зеленая, </a:t>
            </a:r>
            <a:r>
              <a:rPr lang="ru-RU" dirty="0" smtClean="0"/>
              <a:t>Сиреневая. </a:t>
            </a:r>
            <a:endParaRPr lang="ru-RU" dirty="0" smtClean="0"/>
          </a:p>
          <a:p>
            <a:r>
              <a:rPr lang="ru-RU" b="1" dirty="0" smtClean="0"/>
              <a:t>Общественно-политической терминологии: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Советская, Новая. </a:t>
            </a:r>
          </a:p>
          <a:p>
            <a:r>
              <a:rPr lang="ru-RU" b="1" dirty="0" smtClean="0"/>
              <a:t>По </a:t>
            </a:r>
            <a:r>
              <a:rPr lang="ru-RU" b="1" dirty="0" smtClean="0"/>
              <a:t>фамилии граждан нашего города: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Ефима Белинского, площадь </a:t>
            </a:r>
            <a:r>
              <a:rPr lang="ru-RU" dirty="0" err="1" smtClean="0"/>
              <a:t>Колпакова</a:t>
            </a:r>
            <a:r>
              <a:rPr lang="ru-RU" dirty="0" smtClean="0"/>
              <a:t>, улица Портнягина. </a:t>
            </a:r>
          </a:p>
          <a:p>
            <a:r>
              <a:rPr lang="ru-RU" b="1" dirty="0" smtClean="0"/>
              <a:t>По </a:t>
            </a:r>
            <a:r>
              <a:rPr lang="ru-RU" b="1" dirty="0" smtClean="0"/>
              <a:t>фамилиям участников «Молодой гвардии»: </a:t>
            </a:r>
          </a:p>
          <a:p>
            <a:pPr>
              <a:buNone/>
            </a:pPr>
            <a:r>
              <a:rPr lang="ru-RU" dirty="0" smtClean="0"/>
              <a:t>Кошевого, Громовой, Тюленина, </a:t>
            </a:r>
            <a:r>
              <a:rPr lang="ru-RU" dirty="0" err="1" smtClean="0"/>
              <a:t>Земнухова</a:t>
            </a:r>
            <a:r>
              <a:rPr lang="ru-RU" dirty="0" smtClean="0"/>
              <a:t>, </a:t>
            </a:r>
            <a:r>
              <a:rPr lang="ru-RU" dirty="0" smtClean="0"/>
              <a:t>Шевцовой.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ctr"/>
            <a:r>
              <a:rPr lang="ru-RU" dirty="0" smtClean="0"/>
              <a:t>Классификация улиц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Постановление </a:t>
            </a:r>
            <a:r>
              <a:rPr lang="ru-RU" b="1" dirty="0" smtClean="0"/>
              <a:t>Совета от 1936 года: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Трактовую улицу назвать улицей Восстания, в Рабочем посёлке I улицу назвать имени Кирова, вторую улицу назвать – Рабочая, а третью улицу – Садовая, а площадь возле школы – площадью имени Бабкина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b="1" dirty="0" smtClean="0"/>
              <a:t>Примечание</a:t>
            </a:r>
            <a:r>
              <a:rPr lang="ru-RU" b="1" dirty="0" smtClean="0"/>
              <a:t>: </a:t>
            </a:r>
            <a:r>
              <a:rPr lang="ru-RU" dirty="0" smtClean="0"/>
              <a:t>Трактовая улица – это не название улицы, а в просторечье – улица, расположенная вдоль тракта. Таким образом, </a:t>
            </a:r>
            <a:r>
              <a:rPr lang="ru-RU" b="1" dirty="0" smtClean="0"/>
              <a:t>1936 год </a:t>
            </a:r>
            <a:r>
              <a:rPr lang="ru-RU" dirty="0" smtClean="0"/>
              <a:t>– </a:t>
            </a:r>
            <a:r>
              <a:rPr lang="ru-RU" dirty="0" err="1" smtClean="0"/>
              <a:t>год</a:t>
            </a:r>
            <a:r>
              <a:rPr lang="ru-RU" dirty="0" smtClean="0"/>
              <a:t>, когда впервые улицы села </a:t>
            </a:r>
            <a:r>
              <a:rPr lang="ru-RU" dirty="0" err="1" smtClean="0"/>
              <a:t>Маклаково</a:t>
            </a:r>
            <a:r>
              <a:rPr lang="ru-RU" dirty="0" smtClean="0"/>
              <a:t> получили своё название.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и факты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советские времена все усилия предполагались на посёлок </a:t>
            </a:r>
            <a:r>
              <a:rPr lang="ru-RU" dirty="0" err="1" smtClean="0"/>
              <a:t>Новомаклаково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Главные улицы в посёлке асфальтировались и намечались дорожными разметками. По обочинам дорог ставились красивые оградки. После Победы в Великой Отечественной войне центральная улица посёлка Комсомольская переименовывается в улицу Победы, в дальнейшем остаётся центральной улицей. </a:t>
            </a:r>
          </a:p>
          <a:p>
            <a:pPr>
              <a:buNone/>
            </a:pPr>
            <a:r>
              <a:rPr lang="ru-RU" dirty="0" smtClean="0"/>
              <a:t>В планах предполагалось, что центр будущего города будет находиться в </a:t>
            </a:r>
            <a:r>
              <a:rPr lang="ru-RU" dirty="0" err="1" smtClean="0"/>
              <a:t>Новомаклаково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Улица Победы</a:t>
            </a:r>
            <a:endParaRPr lang="ru-RU" dirty="0"/>
          </a:p>
        </p:txBody>
      </p:sp>
      <p:sp>
        <p:nvSpPr>
          <p:cNvPr id="15362" name="AutoShape 2" descr="https://mylesosibirsk.ru/images/photos/medium/5ffa2ebc717f1ad5df66babbc46efa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3962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b="1" dirty="0" smtClean="0"/>
              <a:t>2019 г.</a:t>
            </a:r>
            <a:r>
              <a:rPr lang="ru-RU" dirty="0" smtClean="0"/>
              <a:t> необычную конструкцию установили в центральной части </a:t>
            </a:r>
            <a:r>
              <a:rPr lang="ru-RU" dirty="0" err="1" smtClean="0"/>
              <a:t>Лесосибирска</a:t>
            </a:r>
            <a:r>
              <a:rPr lang="ru-RU" dirty="0" smtClean="0"/>
              <a:t>, на улице Победы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Место выбрано неслучайно. В советское время здесь находилась Доска Почета тружеников города. Территорию предложено благоустроить, поскольку это место является знаковым и проходным. Рядом расположены институт, здание прокуратуры, молодежные центры, центральная больница.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Улица Победы</a:t>
            </a:r>
            <a:endParaRPr lang="ru-RU" dirty="0"/>
          </a:p>
        </p:txBody>
      </p:sp>
      <p:pic>
        <p:nvPicPr>
          <p:cNvPr id="20482" name="Picture 2" descr="https://sun9-28.userapi.com/RrQgz5MGQSG__nNCDRrRXXhWTmyYZllQrj9gcA/uYmdSWhLd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8006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Является центральной улицей в городе. </a:t>
            </a:r>
          </a:p>
          <a:p>
            <a:pPr>
              <a:buNone/>
            </a:pPr>
            <a:r>
              <a:rPr lang="ru-RU" dirty="0" smtClean="0"/>
              <a:t>Улица образовалась, когда построилось село </a:t>
            </a:r>
            <a:r>
              <a:rPr lang="ru-RU" dirty="0" err="1" smtClean="0"/>
              <a:t>Маклаковское</a:t>
            </a:r>
            <a:r>
              <a:rPr lang="ru-RU" dirty="0" smtClean="0"/>
              <a:t>. Это была центральная и самая главная улица в то время. На реке </a:t>
            </a:r>
            <a:r>
              <a:rPr lang="ru-RU" dirty="0" err="1" smtClean="0"/>
              <a:t>Маклаковка</a:t>
            </a:r>
            <a:r>
              <a:rPr lang="ru-RU" dirty="0" smtClean="0"/>
              <a:t> был построен деревянный мост. С улицы Горького вела одна из дорог на комбинат. В старинные времена улица не имела названия. В досоветские годы строилась одноэтажными домами.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Улица Горького</a:t>
            </a:r>
            <a:endParaRPr lang="ru-RU" dirty="0"/>
          </a:p>
        </p:txBody>
      </p:sp>
      <p:pic>
        <p:nvPicPr>
          <p:cNvPr id="21508" name="Picture 4" descr="http://i.mycdn.me/videoPreview?id=330605790552&amp;type=47&amp;idx=30&amp;tkn=qdcy47CcgQdaP83wSZpH7V5_X3o&amp;i=1&amp;fn=external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724400"/>
            <a:ext cx="3962400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1001</Words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Улицы родного города. Лесосибирск</vt:lpstr>
      <vt:lpstr>Слайд 2</vt:lpstr>
      <vt:lpstr>Классификация улиц (по материалу Лутошкиной В. «Наминации улиц») </vt:lpstr>
      <vt:lpstr>Классификация улиц</vt:lpstr>
      <vt:lpstr>Классификация улиц</vt:lpstr>
      <vt:lpstr>История и факты</vt:lpstr>
      <vt:lpstr>Улица Победы</vt:lpstr>
      <vt:lpstr>Улица Победы</vt:lpstr>
      <vt:lpstr>Улица Горького</vt:lpstr>
      <vt:lpstr>Улица Горького</vt:lpstr>
      <vt:lpstr>Слайд 11</vt:lpstr>
      <vt:lpstr>Слайд 12</vt:lpstr>
      <vt:lpstr>Слайд 13</vt:lpstr>
      <vt:lpstr>Слайд 14</vt:lpstr>
      <vt:lpstr>Факты</vt:lpstr>
      <vt:lpstr>Факты</vt:lpstr>
      <vt:lpstr>Факты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родного города. Лесосибирск</dc:title>
  <dc:creator>user</dc:creator>
  <cp:lastModifiedBy>user</cp:lastModifiedBy>
  <cp:revision>50</cp:revision>
  <dcterms:created xsi:type="dcterms:W3CDTF">2021-05-16T05:33:31Z</dcterms:created>
  <dcterms:modified xsi:type="dcterms:W3CDTF">2021-05-16T13:14:04Z</dcterms:modified>
</cp:coreProperties>
</file>