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6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58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D650-33C7-430C-B33E-36C7F467E986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D83C-7E5B-4C4D-95F3-FD597E5296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D650-33C7-430C-B33E-36C7F467E986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D83C-7E5B-4C4D-95F3-FD597E5296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D650-33C7-430C-B33E-36C7F467E986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D83C-7E5B-4C4D-95F3-FD597E52968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D650-33C7-430C-B33E-36C7F467E986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D83C-7E5B-4C4D-95F3-FD597E52968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D650-33C7-430C-B33E-36C7F467E986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D83C-7E5B-4C4D-95F3-FD597E5296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D650-33C7-430C-B33E-36C7F467E986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D83C-7E5B-4C4D-95F3-FD597E52968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D650-33C7-430C-B33E-36C7F467E986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D83C-7E5B-4C4D-95F3-FD597E5296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D650-33C7-430C-B33E-36C7F467E986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D83C-7E5B-4C4D-95F3-FD597E5296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D650-33C7-430C-B33E-36C7F467E986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D83C-7E5B-4C4D-95F3-FD597E5296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D650-33C7-430C-B33E-36C7F467E986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D83C-7E5B-4C4D-95F3-FD597E52968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D650-33C7-430C-B33E-36C7F467E986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D83C-7E5B-4C4D-95F3-FD597E52968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013D650-33C7-430C-B33E-36C7F467E986}" type="datetimeFigureOut">
              <a:rPr lang="ru-RU" smtClean="0"/>
              <a:t>25.05.2021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5ECD83C-7E5B-4C4D-95F3-FD597E52968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Транспорт города </a:t>
            </a:r>
            <a:r>
              <a:rPr lang="ru-RU" b="1" dirty="0" err="1" smtClean="0">
                <a:solidFill>
                  <a:schemeClr val="bg1"/>
                </a:solidFill>
              </a:rPr>
              <a:t>Лесосибирска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09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Транспорт специального назначения</a:t>
            </a:r>
          </a:p>
        </p:txBody>
      </p:sp>
      <p:pic>
        <p:nvPicPr>
          <p:cNvPr id="12290" name="Picture 2" descr="C:\Users\vpenz\OneDrive\Рабочий стол\620175187_w640_h640_katok-dorozhnyj-samohodny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00808"/>
            <a:ext cx="426473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vpenz\OneDrive\Рабочий стол\30258560048509854_dfb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980" y="3212976"/>
            <a:ext cx="4342346" cy="350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725144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Каток</a:t>
            </a:r>
            <a:r>
              <a:rPr lang="ru-RU" dirty="0"/>
              <a:t> - машина для уплотнения грунта, щебеночного материала, асфальтовой смеси при строительстве и ремонте дорожного полотна, применяется также при выравнивании площадок большой площади.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93980" y="2070140"/>
            <a:ext cx="4298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Бульдозер</a:t>
            </a:r>
            <a:r>
              <a:rPr lang="ru-RU" dirty="0"/>
              <a:t> </a:t>
            </a:r>
            <a:r>
              <a:rPr lang="ru-RU" dirty="0" smtClean="0"/>
              <a:t>–</a:t>
            </a:r>
            <a:r>
              <a:rPr lang="ru-RU" dirty="0"/>
              <a:t> самоходная гусеничная или колесная машина с рабочим оборудованием, которое равняет площадь.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56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Транспорт специального назначения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4320480" cy="2952328"/>
          </a:xfrm>
        </p:spPr>
      </p:pic>
      <p:sp>
        <p:nvSpPr>
          <p:cNvPr id="8" name="TextBox 7"/>
          <p:cNvSpPr txBox="1"/>
          <p:nvPr/>
        </p:nvSpPr>
        <p:spPr>
          <a:xfrm>
            <a:off x="251520" y="5157192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Снегоуборочная</a:t>
            </a:r>
            <a:r>
              <a:rPr lang="ru-RU" dirty="0"/>
              <a:t> </a:t>
            </a:r>
            <a:r>
              <a:rPr lang="ru-RU" b="1" dirty="0"/>
              <a:t>машина</a:t>
            </a:r>
            <a:r>
              <a:rPr lang="ru-RU" dirty="0"/>
              <a:t> (снегоуборщик, снегоочиститель) – коммунальная или дорожная машина, предназначенная для очистки дорожного покрытия от снега и льда.</a:t>
            </a:r>
            <a:endParaRPr lang="ru-RU" dirty="0"/>
          </a:p>
        </p:txBody>
      </p:sp>
      <p:pic>
        <p:nvPicPr>
          <p:cNvPr id="1027" name="Picture 3" descr="C:\Users\vpenz\Downloads\201611131522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4248472" cy="289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88024" y="2060848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Трактор</a:t>
            </a:r>
            <a:r>
              <a:rPr lang="ru-RU" dirty="0"/>
              <a:t> </a:t>
            </a:r>
            <a:r>
              <a:rPr lang="ru-RU" dirty="0" smtClean="0"/>
              <a:t>- машина</a:t>
            </a:r>
            <a:r>
              <a:rPr lang="ru-RU" dirty="0"/>
              <a:t>, выполняющая сельскохозяйственные, дорожно-строительные, землеройные, транспортные и другие работы в агрегате с прицепными, навесными или стационарными </a:t>
            </a:r>
            <a:r>
              <a:rPr lang="ru-RU" dirty="0" smtClean="0"/>
              <a:t>машинами.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424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Воздушный транспорт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65" y="1340768"/>
            <a:ext cx="8197289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9165" y="5517232"/>
            <a:ext cx="8197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</a:t>
            </a:r>
            <a:r>
              <a:rPr lang="ru-RU" b="1" dirty="0" smtClean="0"/>
              <a:t>едицинский</a:t>
            </a:r>
            <a:r>
              <a:rPr lang="ru-RU" dirty="0"/>
              <a:t> </a:t>
            </a:r>
            <a:r>
              <a:rPr lang="ru-RU" b="1" dirty="0" smtClean="0"/>
              <a:t>вертолет</a:t>
            </a:r>
            <a:r>
              <a:rPr lang="ru-RU" dirty="0"/>
              <a:t> </a:t>
            </a:r>
            <a:r>
              <a:rPr lang="ru-RU" dirty="0" smtClean="0"/>
              <a:t>– нужен </a:t>
            </a:r>
            <a:r>
              <a:rPr lang="ru-RU" dirty="0"/>
              <a:t>д</a:t>
            </a:r>
            <a:r>
              <a:rPr lang="ru-RU" dirty="0" smtClean="0"/>
              <a:t>ля </a:t>
            </a:r>
            <a:r>
              <a:rPr lang="ru-RU" dirty="0"/>
              <a:t>транспортировки тяжелых и реанимационных больных в условиях, когда дорога каждая минута, используются только вертолеты </a:t>
            </a:r>
            <a:r>
              <a:rPr lang="ru-RU" dirty="0" err="1"/>
              <a:t>санавиации</a:t>
            </a:r>
            <a:r>
              <a:rPr lang="ru-RU" dirty="0"/>
              <a:t>, полностью укомплектованные медицинским оборудованием.</a:t>
            </a:r>
          </a:p>
        </p:txBody>
      </p:sp>
    </p:spTree>
    <p:extLst>
      <p:ext uri="{BB962C8B-B14F-4D97-AF65-F5344CB8AC3E}">
        <p14:creationId xmlns:p14="http://schemas.microsoft.com/office/powerpoint/2010/main" val="99492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Водный транспорт</a:t>
            </a:r>
            <a:endParaRPr lang="ru-RU" dirty="0"/>
          </a:p>
        </p:txBody>
      </p:sp>
      <p:pic>
        <p:nvPicPr>
          <p:cNvPr id="2050" name="Picture 2" descr="C:\Users\vpenz\OneDrive\Рабочий стол\kak-vybrat-naduvnuyu-dvuhmestnuyu-lodku-dlya-rybalki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84784"/>
            <a:ext cx="4896544" cy="308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penz\OneDrive\Рабочий стол\i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7032"/>
            <a:ext cx="4650594" cy="302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1" y="4797152"/>
            <a:ext cx="4032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</a:t>
            </a:r>
            <a:r>
              <a:rPr lang="ru-RU" b="1" dirty="0" smtClean="0"/>
              <a:t>адувные</a:t>
            </a:r>
            <a:r>
              <a:rPr lang="ru-RU" dirty="0"/>
              <a:t> </a:t>
            </a:r>
            <a:r>
              <a:rPr lang="ru-RU" b="1" dirty="0"/>
              <a:t>лодки</a:t>
            </a:r>
            <a:r>
              <a:rPr lang="ru-RU" dirty="0"/>
              <a:t> — это </a:t>
            </a:r>
            <a:r>
              <a:rPr lang="ru-RU" b="1" dirty="0"/>
              <a:t>лодки</a:t>
            </a:r>
            <a:r>
              <a:rPr lang="ru-RU" dirty="0"/>
              <a:t> с </a:t>
            </a:r>
            <a:r>
              <a:rPr lang="ru-RU" dirty="0" smtClean="0"/>
              <a:t>вёслами или мотором </a:t>
            </a:r>
            <a:r>
              <a:rPr lang="ru-RU" dirty="0"/>
              <a:t>и плоским дном. Они </a:t>
            </a:r>
            <a:r>
              <a:rPr lang="ru-RU" dirty="0" smtClean="0"/>
              <a:t>перемещают людей по воде.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1772816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Паром</a:t>
            </a:r>
            <a:r>
              <a:rPr lang="ru-RU" dirty="0"/>
              <a:t> — </a:t>
            </a:r>
            <a:r>
              <a:rPr lang="ru-RU" dirty="0" err="1" smtClean="0"/>
              <a:t>плавсредство</a:t>
            </a:r>
            <a:r>
              <a:rPr lang="ru-RU" dirty="0"/>
              <a:t>, используемое для перевозки пассажиров и транспортных средств между двумя берегами водной преграды (реки, озера, пролива и даже моря ).</a:t>
            </a:r>
          </a:p>
        </p:txBody>
      </p:sp>
    </p:spTree>
    <p:extLst>
      <p:ext uri="{BB962C8B-B14F-4D97-AF65-F5344CB8AC3E}">
        <p14:creationId xmlns:p14="http://schemas.microsoft.com/office/powerpoint/2010/main" val="84753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Наземный транспорт</a:t>
            </a:r>
            <a:endParaRPr lang="ru-RU" dirty="0"/>
          </a:p>
        </p:txBody>
      </p:sp>
      <p:pic>
        <p:nvPicPr>
          <p:cNvPr id="3074" name="Picture 2" descr="C:\Users\vpenz\OneDrive\Рабочий стол\map11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799"/>
            <a:ext cx="4112891" cy="345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penz\OneDrive\Рабочий стол\1200x900n.jf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427" y="3363318"/>
            <a:ext cx="4504066" cy="330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5" y="5301208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</a:t>
            </a:r>
            <a:r>
              <a:rPr lang="ru-RU" b="1" dirty="0" smtClean="0"/>
              <a:t>акси</a:t>
            </a:r>
            <a:r>
              <a:rPr lang="ru-RU" dirty="0"/>
              <a:t> – это самый удобный способ для приезжих быстро добраться до </a:t>
            </a:r>
            <a:r>
              <a:rPr lang="ru-RU" b="1" dirty="0"/>
              <a:t>нужного</a:t>
            </a:r>
            <a:r>
              <a:rPr lang="ru-RU" dirty="0"/>
              <a:t> места в незнакомом населенном пункте.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0032" y="1844824"/>
            <a:ext cx="4283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Легковой</a:t>
            </a:r>
            <a:r>
              <a:rPr lang="ru-RU" dirty="0"/>
              <a:t> </a:t>
            </a:r>
            <a:r>
              <a:rPr lang="ru-RU" b="1" dirty="0"/>
              <a:t>автомобиль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dirty="0"/>
              <a:t>— </a:t>
            </a:r>
            <a:r>
              <a:rPr lang="ru-RU" b="1" dirty="0"/>
              <a:t>автомобиль</a:t>
            </a:r>
            <a:r>
              <a:rPr lang="ru-RU" dirty="0"/>
              <a:t>, предназначенный для перевозки пассажиров и багажа</a:t>
            </a:r>
          </a:p>
        </p:txBody>
      </p:sp>
    </p:spTree>
    <p:extLst>
      <p:ext uri="{BB962C8B-B14F-4D97-AF65-F5344CB8AC3E}">
        <p14:creationId xmlns:p14="http://schemas.microsoft.com/office/powerpoint/2010/main" val="83869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Наземный транспорт</a:t>
            </a:r>
            <a:endParaRPr lang="ru-RU" dirty="0"/>
          </a:p>
        </p:txBody>
      </p:sp>
      <p:pic>
        <p:nvPicPr>
          <p:cNvPr id="4098" name="Picture 2" descr="C:\Users\vpenz\OneDrive\Рабочий стол\7684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48648"/>
            <a:ext cx="4378449" cy="339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penz\OneDrive\Рабочий стол\5026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3429000"/>
            <a:ext cx="4705571" cy="329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3" y="5157192"/>
            <a:ext cx="41764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Городской автобус - </a:t>
            </a:r>
            <a:r>
              <a:rPr lang="ru-RU" dirty="0" smtClean="0"/>
              <a:t>предназначен </a:t>
            </a:r>
            <a:r>
              <a:rPr lang="ru-RU" dirty="0"/>
              <a:t>для </a:t>
            </a:r>
            <a:r>
              <a:rPr lang="ru-RU" dirty="0" smtClean="0"/>
              <a:t>использования в качестве</a:t>
            </a:r>
            <a:r>
              <a:rPr lang="ru-RU" dirty="0"/>
              <a:t> </a:t>
            </a:r>
            <a:r>
              <a:rPr lang="ru-RU" b="1" dirty="0"/>
              <a:t>городского</a:t>
            </a:r>
            <a:r>
              <a:rPr lang="ru-RU" dirty="0"/>
              <a:t> общественного линейного (то есть маршрутного) пассажирского транспорта.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29969" y="2276872"/>
            <a:ext cx="4359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Междугородний автобус </a:t>
            </a:r>
            <a:r>
              <a:rPr lang="ru-RU" dirty="0" smtClean="0"/>
              <a:t>- предназначен </a:t>
            </a:r>
            <a:r>
              <a:rPr lang="ru-RU" dirty="0"/>
              <a:t>для перевозок на большие расстояния.</a:t>
            </a:r>
          </a:p>
        </p:txBody>
      </p:sp>
    </p:spTree>
    <p:extLst>
      <p:ext uri="{BB962C8B-B14F-4D97-AF65-F5344CB8AC3E}">
        <p14:creationId xmlns:p14="http://schemas.microsoft.com/office/powerpoint/2010/main" val="422541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40768"/>
            <a:ext cx="6624736" cy="406531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Наземный транспорт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5589240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Поезда</a:t>
            </a:r>
            <a:r>
              <a:rPr lang="ru-RU" dirty="0"/>
              <a:t> — это </a:t>
            </a:r>
            <a:r>
              <a:rPr lang="ru-RU" dirty="0" smtClean="0"/>
              <a:t>наземный транспорт</a:t>
            </a:r>
            <a:r>
              <a:rPr lang="ru-RU" dirty="0"/>
              <a:t>. </a:t>
            </a:r>
            <a:r>
              <a:rPr lang="ru-RU" dirty="0" smtClean="0"/>
              <a:t>Поезда</a:t>
            </a:r>
            <a:r>
              <a:rPr lang="ru-RU" dirty="0"/>
              <a:t> передвигаются по железной </a:t>
            </a:r>
            <a:r>
              <a:rPr lang="ru-RU" dirty="0" smtClean="0"/>
              <a:t>дороге</a:t>
            </a:r>
            <a:r>
              <a:rPr lang="ru-RU" dirty="0"/>
              <a:t> </a:t>
            </a:r>
            <a:r>
              <a:rPr lang="ru-RU" dirty="0" smtClean="0"/>
              <a:t>для </a:t>
            </a:r>
            <a:r>
              <a:rPr lang="ru-RU" dirty="0"/>
              <a:t>того, чтобы перевозить пассажиров и грузы.</a:t>
            </a:r>
          </a:p>
        </p:txBody>
      </p:sp>
    </p:spTree>
    <p:extLst>
      <p:ext uri="{BB962C8B-B14F-4D97-AF65-F5344CB8AC3E}">
        <p14:creationId xmlns:p14="http://schemas.microsoft.com/office/powerpoint/2010/main" val="22220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756"/>
            <a:ext cx="4427984" cy="248235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Транспорт специального назначения</a:t>
            </a:r>
            <a:endParaRPr lang="ru-RU" dirty="0"/>
          </a:p>
        </p:txBody>
      </p:sp>
      <p:pic>
        <p:nvPicPr>
          <p:cNvPr id="6147" name="Picture 3" descr="C:\Users\vpenz\OneDrive\Рабочий стол\i (1).jf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82901"/>
            <a:ext cx="4320480" cy="301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4365104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Пожарная</a:t>
            </a:r>
            <a:r>
              <a:rPr lang="ru-RU" dirty="0"/>
              <a:t> </a:t>
            </a:r>
            <a:r>
              <a:rPr lang="ru-RU" b="1" dirty="0" smtClean="0"/>
              <a:t>машина</a:t>
            </a:r>
            <a:r>
              <a:rPr lang="ru-RU" dirty="0"/>
              <a:t> </a:t>
            </a:r>
            <a:r>
              <a:rPr lang="ru-RU" dirty="0" smtClean="0"/>
              <a:t>предназначена </a:t>
            </a:r>
            <a:r>
              <a:rPr lang="ru-RU" dirty="0"/>
              <a:t>для доставки боевого расчета и подачи огнетушащих средств (воды, пены, порошка, газа и т.п.) в зону горения.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9992" y="2132856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Скорая помощь </a:t>
            </a:r>
            <a:r>
              <a:rPr lang="ru-RU" dirty="0" smtClean="0"/>
              <a:t>- автомобиль </a:t>
            </a:r>
            <a:r>
              <a:rPr lang="ru-RU" dirty="0"/>
              <a:t>для перевозки в больницу людей, которым требуется скорая медицинская помощь, а также доставки медицинских работников на место для её оказания.</a:t>
            </a:r>
          </a:p>
        </p:txBody>
      </p:sp>
    </p:spTree>
    <p:extLst>
      <p:ext uri="{BB962C8B-B14F-4D97-AF65-F5344CB8AC3E}">
        <p14:creationId xmlns:p14="http://schemas.microsoft.com/office/powerpoint/2010/main" val="83273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Транспорт специального назначения</a:t>
            </a:r>
            <a:endParaRPr lang="ru-RU" dirty="0"/>
          </a:p>
        </p:txBody>
      </p:sp>
      <p:pic>
        <p:nvPicPr>
          <p:cNvPr id="7170" name="Picture 2" descr="C:\Users\vpenz\OneDrive\Рабочий стол\izobrazhenie_viber_2019-09-09_16-24-55-8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1735"/>
            <a:ext cx="4026024" cy="324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45024"/>
            <a:ext cx="4938464" cy="299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013176"/>
            <a:ext cx="4427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Полицеский</a:t>
            </a:r>
            <a:r>
              <a:rPr lang="ru-RU" b="1" dirty="0" smtClean="0"/>
              <a:t> автомобиль</a:t>
            </a:r>
            <a:r>
              <a:rPr lang="ru-RU" dirty="0"/>
              <a:t> используется для </a:t>
            </a:r>
            <a:r>
              <a:rPr lang="ru-RU" dirty="0" smtClean="0"/>
              <a:t>передвижения полицейских</a:t>
            </a:r>
            <a:r>
              <a:rPr lang="ru-RU" dirty="0"/>
              <a:t> в местах </a:t>
            </a:r>
            <a:r>
              <a:rPr lang="ru-RU" dirty="0" smtClean="0"/>
              <a:t>их службы</a:t>
            </a:r>
            <a:r>
              <a:rPr lang="en-US" dirty="0" smtClean="0"/>
              <a:t>,</a:t>
            </a:r>
            <a:r>
              <a:rPr lang="ru-RU" dirty="0"/>
              <a:t> машины используются для реагирования на чрезвычайные ситуации, или преступления.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3968" y="2204864"/>
            <a:ext cx="4608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Автомобиль почты</a:t>
            </a:r>
            <a:r>
              <a:rPr lang="ru-RU" dirty="0"/>
              <a:t> предназначен </a:t>
            </a:r>
            <a:r>
              <a:rPr lang="ru-RU" dirty="0" smtClean="0"/>
              <a:t>для </a:t>
            </a:r>
            <a:r>
              <a:rPr lang="ru-RU" dirty="0"/>
              <a:t>доставки корреспонденции по городам и сельской </a:t>
            </a:r>
            <a:r>
              <a:rPr lang="ru-RU" dirty="0" smtClean="0"/>
              <a:t>местности, для </a:t>
            </a:r>
            <a:r>
              <a:rPr lang="ru-RU" dirty="0"/>
              <a:t>обработки и сортировки почты во время движения по маршрутам и на </a:t>
            </a:r>
            <a:r>
              <a:rPr lang="ru-RU" dirty="0" smtClean="0"/>
              <a:t>остановках.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63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Транспорт специального назначения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752528" cy="272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44" y="3501008"/>
            <a:ext cx="4479555" cy="278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797152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Бетоносмеситель</a:t>
            </a:r>
            <a:r>
              <a:rPr lang="ru-RU" dirty="0"/>
              <a:t> (</a:t>
            </a:r>
            <a:r>
              <a:rPr lang="ru-RU" b="1" dirty="0" smtClean="0"/>
              <a:t>бетономешалка</a:t>
            </a:r>
            <a:r>
              <a:rPr lang="ru-RU" dirty="0" smtClean="0"/>
              <a:t>) </a:t>
            </a:r>
            <a:r>
              <a:rPr lang="ru-RU" dirty="0"/>
              <a:t>— строительная машина, </a:t>
            </a:r>
            <a:r>
              <a:rPr lang="ru-RU" dirty="0" smtClean="0"/>
              <a:t>предназначена </a:t>
            </a:r>
            <a:r>
              <a:rPr lang="ru-RU" dirty="0"/>
              <a:t>для приготовления бетонных смесей.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4048" y="2204864"/>
            <a:ext cx="4024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Экскаватор - </a:t>
            </a:r>
            <a:r>
              <a:rPr lang="ru-RU" dirty="0"/>
              <a:t> </a:t>
            </a:r>
            <a:r>
              <a:rPr lang="ru-RU" dirty="0" smtClean="0"/>
              <a:t>применяется </a:t>
            </a:r>
            <a:r>
              <a:rPr lang="ru-RU" dirty="0"/>
              <a:t>во время строительства и сноса жилых зданий, дорожного строительства, а также в карьерах и на горных выработках.</a:t>
            </a:r>
          </a:p>
        </p:txBody>
      </p:sp>
    </p:spTree>
    <p:extLst>
      <p:ext uri="{BB962C8B-B14F-4D97-AF65-F5344CB8AC3E}">
        <p14:creationId xmlns:p14="http://schemas.microsoft.com/office/powerpoint/2010/main" val="247571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0201"/>
            <a:ext cx="4716721" cy="276490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Транспорт специального назначения</a:t>
            </a:r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3212977"/>
            <a:ext cx="4608512" cy="319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4653136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Мусоровоз - </a:t>
            </a:r>
            <a:r>
              <a:rPr lang="ru-RU" dirty="0" smtClean="0"/>
              <a:t> </a:t>
            </a:r>
            <a:r>
              <a:rPr lang="ru-RU" dirty="0"/>
              <a:t>специализированная техника, предназначенная для погрузки и транспортировки твердых бытовых отходов к местам их хранения или на перегрузочные станции.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2040" y="1700808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Самосвал</a:t>
            </a:r>
            <a:r>
              <a:rPr lang="ru-RU" dirty="0"/>
              <a:t> </a:t>
            </a:r>
            <a:r>
              <a:rPr lang="ru-RU" dirty="0" smtClean="0"/>
              <a:t>- саморазгружающийся </a:t>
            </a:r>
            <a:r>
              <a:rPr lang="ru-RU" dirty="0"/>
              <a:t>автомобиль, прицеп или полуприцеп с кузовом, механически наклоняемым для выгрузки груза или с принудительной разгрузкой.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19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Транспорт специального назначения</a:t>
            </a:r>
          </a:p>
        </p:txBody>
      </p:sp>
      <p:pic>
        <p:nvPicPr>
          <p:cNvPr id="11266" name="Picture 2" descr="C:\Users\vpenz\OneDrive\Рабочий стол\original_f4a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600204"/>
            <a:ext cx="4536503" cy="311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vpenz\OneDrive\Рабочий стол\spectehnika-bashennyy-kranLIEBHERR-80-HC---1580979443639629480_big--20020610464382097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876" y="3428411"/>
            <a:ext cx="4657952" cy="311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3" y="4869160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Козловый</a:t>
            </a:r>
            <a:r>
              <a:rPr lang="ru-RU" dirty="0"/>
              <a:t> </a:t>
            </a:r>
            <a:r>
              <a:rPr lang="ru-RU" b="1" dirty="0" smtClean="0"/>
              <a:t>кран</a:t>
            </a:r>
            <a:r>
              <a:rPr lang="ru-RU" dirty="0"/>
              <a:t> </a:t>
            </a:r>
            <a:r>
              <a:rPr lang="ru-RU" dirty="0" smtClean="0"/>
              <a:t>-</a:t>
            </a:r>
            <a:r>
              <a:rPr lang="ru-RU" dirty="0"/>
              <a:t> </a:t>
            </a:r>
            <a:r>
              <a:rPr lang="ru-RU" dirty="0" smtClean="0"/>
              <a:t>кран</a:t>
            </a:r>
            <a:r>
              <a:rPr lang="ru-RU" dirty="0"/>
              <a:t> мостового типа, мост (пролётные строения) которых установлен на опоры, перемещающиеся по рельсам, установленным на бетонные фундаменты.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1844824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Башенный</a:t>
            </a:r>
            <a:r>
              <a:rPr lang="ru-RU" dirty="0"/>
              <a:t> </a:t>
            </a:r>
            <a:r>
              <a:rPr lang="ru-RU" b="1" dirty="0" smtClean="0"/>
              <a:t>кран</a:t>
            </a:r>
            <a:r>
              <a:rPr lang="ru-RU" dirty="0"/>
              <a:t> </a:t>
            </a:r>
            <a:r>
              <a:rPr lang="ru-RU" dirty="0" smtClean="0"/>
              <a:t>- поворотный</a:t>
            </a:r>
            <a:r>
              <a:rPr lang="ru-RU" dirty="0"/>
              <a:t> кран стрелового типа со стрелой, закреплённой в верхней части вертикально расположенной башни.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79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142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Транспорт города Лесосибирска</vt:lpstr>
      <vt:lpstr>Наземный транспорт</vt:lpstr>
      <vt:lpstr>Наземный транспорт</vt:lpstr>
      <vt:lpstr>Наземный транспорт</vt:lpstr>
      <vt:lpstr>Транспорт специального назначения</vt:lpstr>
      <vt:lpstr>Транспорт специального назначения</vt:lpstr>
      <vt:lpstr>Транспорт специального назначения</vt:lpstr>
      <vt:lpstr>Транспорт специального назначения</vt:lpstr>
      <vt:lpstr>Транспорт специального назначения</vt:lpstr>
      <vt:lpstr>Транспорт специального назначения</vt:lpstr>
      <vt:lpstr>Транспорт специального назначения</vt:lpstr>
      <vt:lpstr>Воздушный транспорт</vt:lpstr>
      <vt:lpstr>Водный транспорт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Транспорт нашего города</dc:title>
  <dc:creator>Влад Пензин</dc:creator>
  <cp:lastModifiedBy>Влад Пензин</cp:lastModifiedBy>
  <cp:revision>12</cp:revision>
  <dcterms:created xsi:type="dcterms:W3CDTF">2021-05-08T05:16:41Z</dcterms:created>
  <dcterms:modified xsi:type="dcterms:W3CDTF">2021-05-25T13:17:42Z</dcterms:modified>
</cp:coreProperties>
</file>