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3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5/16/2021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2286000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История образования городского театра </a:t>
            </a:r>
            <a:br>
              <a:rPr lang="ru-RU" sz="6000" dirty="0" smtClean="0"/>
            </a:br>
            <a:r>
              <a:rPr lang="ru-RU" sz="6000" dirty="0" smtClean="0"/>
              <a:t>«Поиск»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867400"/>
            <a:ext cx="7854696" cy="76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Воспитатель </a:t>
            </a:r>
          </a:p>
          <a:p>
            <a:r>
              <a:rPr lang="ru-RU" dirty="0" smtClean="0"/>
              <a:t>Джуманазарова Я.В.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Одной из самых главных фестивальных побед является участие театра в Национальном театральном фестивале «Золотая маска»: </a:t>
            </a:r>
            <a:r>
              <a:rPr lang="ru-RU" dirty="0" smtClean="0"/>
              <a:t>спектакль </a:t>
            </a:r>
            <a:r>
              <a:rPr lang="ru-RU" dirty="0" smtClean="0"/>
              <a:t>«</a:t>
            </a:r>
            <a:r>
              <a:rPr lang="ru-RU" dirty="0" err="1" smtClean="0"/>
              <a:t>Лесосибирск</a:t>
            </a:r>
            <a:r>
              <a:rPr lang="ru-RU" dirty="0" smtClean="0"/>
              <a:t> </a:t>
            </a:r>
            <a:r>
              <a:rPr lang="ru-RU" dirty="0" err="1" smtClean="0"/>
              <a:t>Лойс</a:t>
            </a:r>
            <a:r>
              <a:rPr lang="ru-RU" dirty="0" smtClean="0"/>
              <a:t>» (</a:t>
            </a:r>
            <a:r>
              <a:rPr lang="ru-RU" dirty="0" err="1" smtClean="0"/>
              <a:t>реж</a:t>
            </a:r>
            <a:r>
              <a:rPr lang="ru-RU" dirty="0" smtClean="0"/>
              <a:t>. Р. </a:t>
            </a:r>
            <a:r>
              <a:rPr lang="ru-RU" dirty="0" err="1" smtClean="0"/>
              <a:t>Букаев</a:t>
            </a:r>
            <a:r>
              <a:rPr lang="ru-RU" dirty="0" smtClean="0"/>
              <a:t>), номинация «Эксперимент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21506" name="Picture 2" descr="https://avatars.mds.yandex.net/get-altay/1371862/2a00000165d259fb0140897305ebba48a9a8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3124200"/>
            <a:ext cx="489101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https://zaren.ru/uploads/2019/08/284017118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546159" cy="2362200"/>
          </a:xfrm>
          <a:prstGeom prst="rect">
            <a:avLst/>
          </a:prstGeom>
          <a:noFill/>
        </p:spPr>
      </p:pic>
      <p:pic>
        <p:nvPicPr>
          <p:cNvPr id="24582" name="Picture 6" descr="https://avatars.mds.yandex.net/get-altay/1372264/2a00000165d2591497f5b3cf619f394e4b08/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99" y="228600"/>
            <a:ext cx="3617283" cy="2412941"/>
          </a:xfrm>
          <a:prstGeom prst="rect">
            <a:avLst/>
          </a:prstGeom>
          <a:noFill/>
        </p:spPr>
      </p:pic>
      <p:pic>
        <p:nvPicPr>
          <p:cNvPr id="24584" name="Picture 8" descr="https://pln-pskov.ru/prptfiles/big/15188532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495800"/>
            <a:ext cx="3200400" cy="2133067"/>
          </a:xfrm>
          <a:prstGeom prst="rect">
            <a:avLst/>
          </a:prstGeom>
          <a:noFill/>
        </p:spPr>
      </p:pic>
      <p:pic>
        <p:nvPicPr>
          <p:cNvPr id="24586" name="Picture 10" descr="http://xn--24-6kcash2c4aerc.xn--p1ai/wp-content/uploads/2019/07/11-20-34-baby_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19600"/>
            <a:ext cx="3238551" cy="2159993"/>
          </a:xfrm>
          <a:prstGeom prst="rect">
            <a:avLst/>
          </a:prstGeom>
          <a:noFill/>
        </p:spPr>
      </p:pic>
      <p:pic>
        <p:nvPicPr>
          <p:cNvPr id="24578" name="Picture 2" descr="https://edem-v-gosti.ru/upload/iblock/16c/fas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2209800"/>
            <a:ext cx="3810000" cy="253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Народный театр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err="1" smtClean="0"/>
              <a:t>Лесосибирска</a:t>
            </a:r>
            <a:r>
              <a:rPr lang="ru-RU" b="1" i="1" dirty="0" smtClean="0"/>
              <a:t> </a:t>
            </a:r>
            <a:r>
              <a:rPr lang="ru-RU" b="1" i="1" dirty="0" smtClean="0"/>
              <a:t>(1978 г.)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0400" y="2133600"/>
            <a:ext cx="5715000" cy="47244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ru-RU" dirty="0" err="1" smtClean="0"/>
              <a:t>Лесосибирский</a:t>
            </a:r>
            <a:r>
              <a:rPr lang="ru-RU" dirty="0" smtClean="0"/>
              <a:t> драматический театр «Поиск» родился в 1978 году. Его основателем, художественным руководителем и режиссёром стал Владимир Иванович Евстифеев, до этого много лет руководивший Енисейским народным театром</a:t>
            </a:r>
            <a:r>
              <a:rPr lang="ru-RU" dirty="0" smtClean="0"/>
              <a:t>.</a:t>
            </a:r>
          </a:p>
          <a:p>
            <a:pPr algn="r">
              <a:buNone/>
            </a:pPr>
            <a:r>
              <a:rPr lang="ru-RU" dirty="0" smtClean="0"/>
              <a:t>Закончив Московский государственный институт культуры он целиком посвятил себя театру. Как режиссёр Енисейского народного театра он заслужил признание и уважение.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s://theatre-poisk.ru/wp-content/uploads/2017/10/evste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297180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Народный театр </a:t>
            </a:r>
            <a:br>
              <a:rPr lang="ru-RU" b="1" i="1" dirty="0" smtClean="0"/>
            </a:br>
            <a:r>
              <a:rPr lang="ru-RU" b="1" i="1" dirty="0" err="1" smtClean="0"/>
              <a:t>Лесосибирска</a:t>
            </a:r>
            <a:r>
              <a:rPr lang="ru-RU" b="1" i="1" dirty="0" smtClean="0"/>
              <a:t> (1978 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724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b="1" dirty="0" smtClean="0"/>
              <a:t>В 1976 </a:t>
            </a:r>
            <a:r>
              <a:rPr lang="ru-RU" dirty="0" smtClean="0"/>
              <a:t>году Евстифееву было предложено организовать театр в </a:t>
            </a:r>
            <a:r>
              <a:rPr lang="ru-RU" dirty="0" err="1" smtClean="0"/>
              <a:t>Лесосибирске</a:t>
            </a:r>
            <a:r>
              <a:rPr lang="ru-RU" dirty="0" smtClean="0"/>
              <a:t>, молодом городе, только что образованном на базе двух рабочих поселков.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И </a:t>
            </a:r>
            <a:r>
              <a:rPr lang="ru-RU" b="1" dirty="0" smtClean="0"/>
              <a:t>в 1978 году</a:t>
            </a:r>
            <a:r>
              <a:rPr lang="ru-RU" dirty="0" smtClean="0"/>
              <a:t> он вместе с несколькими артистами Енисейского народного театра переезжает в г. </a:t>
            </a:r>
            <a:r>
              <a:rPr lang="ru-RU" dirty="0" err="1" smtClean="0"/>
              <a:t>Лесосибирск</a:t>
            </a:r>
            <a:r>
              <a:rPr lang="ru-RU" dirty="0" smtClean="0"/>
              <a:t>. Так была создана первая труппа </a:t>
            </a:r>
            <a:r>
              <a:rPr lang="ru-RU" dirty="0" err="1" smtClean="0"/>
              <a:t>Лесосибирского</a:t>
            </a:r>
            <a:r>
              <a:rPr lang="ru-RU" dirty="0" smtClean="0"/>
              <a:t> народного театра</a:t>
            </a:r>
            <a:r>
              <a:rPr lang="ru-RU" dirty="0" smtClean="0"/>
              <a:t>.</a:t>
            </a:r>
          </a:p>
          <a:p>
            <a:pPr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тот период театр не имел своего постоянного здания. Первым местом обитания народного театра был Клуб ЛДК № 1. После этого местом пристанища театра ненадолго стал дом культуры «Ангара». Потом какое-то время театр даже находился в трехкомнатной квартире.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Народный театр </a:t>
            </a:r>
            <a:br>
              <a:rPr lang="ru-RU" b="1" i="1" dirty="0" smtClean="0"/>
            </a:br>
            <a:r>
              <a:rPr lang="ru-RU" b="1" i="1" dirty="0" err="1" smtClean="0"/>
              <a:t>Лесосибирска</a:t>
            </a:r>
            <a:r>
              <a:rPr lang="ru-RU" b="1" i="1" dirty="0" smtClean="0"/>
              <a:t> (1978 г.)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В 1980 году </a:t>
            </a:r>
            <a:r>
              <a:rPr lang="ru-RU" dirty="0" smtClean="0"/>
              <a:t>спектакль, поставленный В.Евстифеевым, «Бесприданница» по пьесе А.Островского становится лауреатом краевого фестиваля театрального творчества.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 smtClean="0"/>
              <a:t>1982 году </a:t>
            </a:r>
            <a:r>
              <a:rPr lang="ru-RU" dirty="0" smtClean="0"/>
              <a:t>коллектив достигает ещё более заметного успеха, став участником Международного фестиваля любительских театров в Токио. </a:t>
            </a:r>
            <a:r>
              <a:rPr lang="ru-RU" dirty="0" err="1" smtClean="0"/>
              <a:t>Лесосибирцы</a:t>
            </a:r>
            <a:r>
              <a:rPr lang="ru-RU" dirty="0" smtClean="0"/>
              <a:t> возили в Японию спектакль по пьесе А.Арбузова «Таня».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Исполнительница </a:t>
            </a:r>
            <a:r>
              <a:rPr lang="ru-RU" dirty="0" smtClean="0"/>
              <a:t>роли Тани — Марина </a:t>
            </a:r>
            <a:r>
              <a:rPr lang="ru-RU" dirty="0" err="1" smtClean="0"/>
              <a:t>Майкова</a:t>
            </a:r>
            <a:r>
              <a:rPr lang="ru-RU" dirty="0" smtClean="0"/>
              <a:t> получила Гран-при за лучшую женскую роль.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486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В театр приходили многие люди, но оставались те, которых притягивал не только интерес, но магическое желание творческого самовыражения. Актёры, тогда ещё не имеющие театрального образования, смело «окунались» в бурлящий поток творческого процесса.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Ведущими </a:t>
            </a:r>
            <a:r>
              <a:rPr lang="ru-RU" dirty="0" smtClean="0"/>
              <a:t>актерами </a:t>
            </a:r>
            <a:r>
              <a:rPr lang="ru-RU" dirty="0" err="1" smtClean="0"/>
              <a:t>Лесосибирского</a:t>
            </a:r>
            <a:r>
              <a:rPr lang="ru-RU" dirty="0" smtClean="0"/>
              <a:t> народного театра были Александр и Татьяна Александровы, Валентина Полушина, Валерий Поротов, Марина </a:t>
            </a:r>
            <a:r>
              <a:rPr lang="ru-RU" dirty="0" err="1" smtClean="0"/>
              <a:t>Майкова</a:t>
            </a:r>
            <a:r>
              <a:rPr lang="ru-RU" dirty="0" smtClean="0"/>
              <a:t>, Владимир и Елена </a:t>
            </a:r>
            <a:r>
              <a:rPr lang="ru-RU" dirty="0" err="1" smtClean="0"/>
              <a:t>Старовойт</a:t>
            </a:r>
            <a:r>
              <a:rPr lang="ru-RU" dirty="0" smtClean="0"/>
              <a:t>, Анатолий </a:t>
            </a:r>
            <a:r>
              <a:rPr lang="ru-RU" dirty="0" err="1" smtClean="0"/>
              <a:t>Фиалкин</a:t>
            </a:r>
            <a:r>
              <a:rPr lang="ru-RU" dirty="0" smtClean="0"/>
              <a:t>, Светлана Гурьева, Алексей Казанцев.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Кроме </a:t>
            </a:r>
            <a:r>
              <a:rPr lang="ru-RU" dirty="0" smtClean="0"/>
              <a:t>искусства как способа самовыражения, в театре всегда существовало прочное отношение к театру как к делу. Как к работе или, точнее, как к служению.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В 1988 г. </a:t>
            </a:r>
            <a:r>
              <a:rPr lang="ru-RU" dirty="0" smtClean="0"/>
              <a:t>театр переехал в постоянное </a:t>
            </a:r>
            <a:r>
              <a:rPr lang="ru-RU" dirty="0" smtClean="0"/>
              <a:t>здание.</a:t>
            </a:r>
          </a:p>
          <a:p>
            <a:pPr>
              <a:buNone/>
            </a:pPr>
            <a:r>
              <a:rPr lang="ru-RU" b="1" dirty="0" smtClean="0"/>
              <a:t>В 1990 г. </a:t>
            </a:r>
            <a:r>
              <a:rPr lang="ru-RU" dirty="0" smtClean="0"/>
              <a:t>учреждению присваивается статус театра-студии, а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В 1993 г. </a:t>
            </a:r>
            <a:r>
              <a:rPr lang="ru-RU" dirty="0" smtClean="0"/>
              <a:t>— статус муниципального театра.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Теперь </a:t>
            </a:r>
            <a:r>
              <a:rPr lang="ru-RU" dirty="0" smtClean="0"/>
              <a:t>он</a:t>
            </a:r>
            <a:r>
              <a:rPr lang="ru-RU" dirty="0" smtClean="0"/>
              <a:t> получил возможность участвовать в фестивалях для профессиональных театров и не раз становился лауреатом краевых и российских фестивалей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За годы работы в театре поставлено более 100 спектаклей.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7410" name="Picture 2" descr="https://edem-v-gosti.ru/upload/iblock/16c/fas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953000"/>
            <a:ext cx="31242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1676400"/>
            <a:ext cx="3962400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С 2011 г. </a:t>
            </a:r>
            <a:r>
              <a:rPr lang="ru-RU" sz="3200" dirty="0" smtClean="0"/>
              <a:t>художественным руководителем театра является </a:t>
            </a: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О</a:t>
            </a:r>
            <a:r>
              <a:rPr lang="ru-RU" sz="3200" dirty="0" smtClean="0"/>
              <a:t>. В. Ермолаев.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482" name="Picture 2" descr="https://theatre-poisk.ru/wp-content/uploads/2018/03/ermolaev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3308604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 этого периода жизнь театра переходит в новое русло. Из-за отсутствия в труппе постоянного режиссёра коллективу пришлось научиться работать с приглашенными специалистами из других городов. Это обстоятельство дало возможность театру реализовать самые смелые задумки, экспериментировать и использовать новые формы взаимодействия со зрителем, а актёрам — повышать своё мастерство.</a:t>
            </a:r>
          </a:p>
          <a:p>
            <a:pPr>
              <a:buNone/>
            </a:pPr>
            <a:r>
              <a:rPr lang="ru-RU" dirty="0" smtClean="0"/>
              <a:t>За последнее время театр сотрудничал с известными режиссёрами: Е. </a:t>
            </a:r>
            <a:r>
              <a:rPr lang="ru-RU" dirty="0" err="1" smtClean="0"/>
              <a:t>Рогулькин</a:t>
            </a:r>
            <a:r>
              <a:rPr lang="ru-RU" dirty="0" smtClean="0"/>
              <a:t>, А. </a:t>
            </a:r>
            <a:r>
              <a:rPr lang="ru-RU" dirty="0" err="1" smtClean="0"/>
              <a:t>Ряписов</a:t>
            </a:r>
            <a:r>
              <a:rPr lang="ru-RU" dirty="0" smtClean="0"/>
              <a:t>, Р. </a:t>
            </a:r>
            <a:r>
              <a:rPr lang="ru-RU" dirty="0" err="1" smtClean="0"/>
              <a:t>Букаев</a:t>
            </a:r>
            <a:r>
              <a:rPr lang="ru-RU" dirty="0" smtClean="0"/>
              <a:t>, О. </a:t>
            </a:r>
            <a:r>
              <a:rPr lang="ru-RU" dirty="0" err="1" smtClean="0"/>
              <a:t>Липовецкий</a:t>
            </a:r>
            <a:r>
              <a:rPr lang="ru-RU" dirty="0" smtClean="0"/>
              <a:t>, К. Левшин, О. </a:t>
            </a:r>
            <a:r>
              <a:rPr lang="ru-RU" dirty="0" err="1" smtClean="0"/>
              <a:t>Христолюбский</a:t>
            </a:r>
            <a:r>
              <a:rPr lang="ru-RU" dirty="0" smtClean="0"/>
              <a:t>, К. Солдатов, Е. </a:t>
            </a:r>
            <a:r>
              <a:rPr lang="ru-RU" dirty="0" err="1" smtClean="0"/>
              <a:t>Гаева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Театр неоднократно принимал участие в краевых и международных фестивалях: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лауреат </a:t>
            </a:r>
            <a:r>
              <a:rPr lang="ru-RU" dirty="0" smtClean="0"/>
              <a:t>краевого театрального фестиваля («Бесприданница» А. Островского, 1980 г</a:t>
            </a:r>
            <a:r>
              <a:rPr lang="ru-RU" dirty="0" smtClean="0"/>
              <a:t>.),</a:t>
            </a:r>
          </a:p>
          <a:p>
            <a:pPr>
              <a:buNone/>
            </a:pPr>
            <a:r>
              <a:rPr lang="ru-RU" dirty="0" smtClean="0"/>
              <a:t>Международного </a:t>
            </a:r>
            <a:r>
              <a:rPr lang="ru-RU" dirty="0" smtClean="0"/>
              <a:t>театрального фестиваля в Токио, Япония («Таня» А. Арбузова, 1983 г.),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краевого </a:t>
            </a:r>
            <a:r>
              <a:rPr lang="ru-RU" dirty="0" smtClean="0"/>
              <a:t>театрального фестиваля («Свалка» А. </a:t>
            </a:r>
            <a:r>
              <a:rPr lang="ru-RU" dirty="0" err="1" smtClean="0"/>
              <a:t>Дударева</a:t>
            </a:r>
            <a:r>
              <a:rPr lang="ru-RU" dirty="0" smtClean="0"/>
              <a:t>, 1990 г.),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театрального </a:t>
            </a:r>
            <a:r>
              <a:rPr lang="ru-RU" dirty="0" smtClean="0"/>
              <a:t>фестиваля Сибири и Дальнего Востока («Свалка» А. </a:t>
            </a:r>
            <a:r>
              <a:rPr lang="ru-RU" dirty="0" err="1" smtClean="0"/>
              <a:t>Дударева</a:t>
            </a:r>
            <a:r>
              <a:rPr lang="ru-RU" dirty="0" smtClean="0"/>
              <a:t>, 1990 г.),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краевого </a:t>
            </a:r>
            <a:r>
              <a:rPr lang="ru-RU" dirty="0" smtClean="0"/>
              <a:t>театрального фестиваля в Абакане («</a:t>
            </a:r>
            <a:r>
              <a:rPr lang="ru-RU" dirty="0" err="1" smtClean="0"/>
              <a:t>Трехгрошовая</a:t>
            </a:r>
            <a:r>
              <a:rPr lang="ru-RU" dirty="0" smtClean="0"/>
              <a:t> опера» Б. Брехта, 1991 г.),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участник</a:t>
            </a:r>
            <a:r>
              <a:rPr lang="ru-RU" dirty="0" smtClean="0"/>
              <a:t> «</a:t>
            </a:r>
            <a:r>
              <a:rPr lang="ru-RU" dirty="0" err="1" smtClean="0"/>
              <a:t>Пермь-Фриндж-Фестиваля</a:t>
            </a:r>
            <a:r>
              <a:rPr lang="ru-RU" dirty="0" smtClean="0"/>
              <a:t>» («Вальпургиева ночь, или Шаги командора» В. Ерофеева, 1996 г.).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Лесосибирский</a:t>
            </a:r>
            <a:r>
              <a:rPr lang="ru-RU" dirty="0" smtClean="0"/>
              <a:t> </a:t>
            </a:r>
            <a:r>
              <a:rPr lang="ru-RU" dirty="0" smtClean="0"/>
              <a:t>театр — дипломант краевого фестиваля «Театральная весна» (1996, 2003, 2007, 2012, 2013 гг.),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участник </a:t>
            </a:r>
            <a:r>
              <a:rPr lang="ru-RU" dirty="0" smtClean="0"/>
              <a:t>Международного фестиваля «Рождественский парад» в г. Санкт-Петербург («Стеклянный зверинец» Т. Уильямса, 2007 г.).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339</Words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История образования городского театра  «Поиск»</vt:lpstr>
      <vt:lpstr>Народный театр  Лесосибирска (1978 г.)</vt:lpstr>
      <vt:lpstr>Народный театр  Лесосибирска (1978 г.)</vt:lpstr>
      <vt:lpstr>Народный театр  Лесосибирска (1978 г.)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образования городского театра  «Поиск»</dc:title>
  <dc:creator>user</dc:creator>
  <cp:lastModifiedBy>user</cp:lastModifiedBy>
  <cp:revision>11</cp:revision>
  <dcterms:created xsi:type="dcterms:W3CDTF">2021-05-16T04:25:50Z</dcterms:created>
  <dcterms:modified xsi:type="dcterms:W3CDTF">2021-05-16T05:28:48Z</dcterms:modified>
</cp:coreProperties>
</file>