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94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5131" autoAdjust="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b="1" dirty="0" smtClean="0"/>
              <a:t>Спортсмены </a:t>
            </a:r>
            <a:br>
              <a:rPr lang="ru-RU" sz="4800" b="1" dirty="0" smtClean="0"/>
            </a:br>
            <a:r>
              <a:rPr lang="ru-RU" sz="4800" b="1" dirty="0" smtClean="0"/>
              <a:t>Г. </a:t>
            </a:r>
            <a:r>
              <a:rPr lang="ru-RU" sz="4800" b="1" dirty="0" err="1" smtClean="0"/>
              <a:t>Лесосибирска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9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6632"/>
            <a:ext cx="3607593" cy="4810125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4008" y="1556792"/>
            <a:ext cx="3400376" cy="3685000"/>
          </a:xfrm>
        </p:spPr>
        <p:txBody>
          <a:bodyPr/>
          <a:lstStyle/>
          <a:p>
            <a:r>
              <a:rPr lang="ru-RU" dirty="0" smtClean="0"/>
              <a:t>Владимир Бабанин</a:t>
            </a:r>
          </a:p>
          <a:p>
            <a:r>
              <a:rPr lang="ru-RU" dirty="0" smtClean="0"/>
              <a:t>мастер спорта СССР</a:t>
            </a:r>
          </a:p>
          <a:p>
            <a:r>
              <a:rPr lang="ru-RU" dirty="0" smtClean="0"/>
              <a:t>лыжные гонки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89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2220"/>
            <a:ext cx="3672408" cy="4896545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427984" y="1340768"/>
            <a:ext cx="4860032" cy="3901024"/>
          </a:xfrm>
        </p:spPr>
        <p:txBody>
          <a:bodyPr/>
          <a:lstStyle/>
          <a:p>
            <a:r>
              <a:rPr lang="ru-RU" dirty="0" smtClean="0"/>
              <a:t>Евгения </a:t>
            </a:r>
            <a:r>
              <a:rPr lang="ru-RU" dirty="0" err="1" smtClean="0"/>
              <a:t>Колланг</a:t>
            </a:r>
            <a:endParaRPr lang="ru-RU" dirty="0" smtClean="0"/>
          </a:p>
          <a:p>
            <a:r>
              <a:rPr lang="ru-RU" dirty="0" smtClean="0"/>
              <a:t>Мастер спорта СССР</a:t>
            </a:r>
          </a:p>
          <a:p>
            <a:r>
              <a:rPr lang="ru-RU" dirty="0" smtClean="0"/>
              <a:t>Спортивное ориентирование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9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87576"/>
            <a:ext cx="3672408" cy="4896545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16016" y="1268760"/>
            <a:ext cx="4192464" cy="3757008"/>
          </a:xfrm>
        </p:spPr>
        <p:txBody>
          <a:bodyPr/>
          <a:lstStyle/>
          <a:p>
            <a:r>
              <a:rPr lang="ru-RU" dirty="0" smtClean="0"/>
              <a:t>Юрий Лукин</a:t>
            </a:r>
          </a:p>
          <a:p>
            <a:r>
              <a:rPr lang="ru-RU" dirty="0" smtClean="0"/>
              <a:t>мастер спорта СССР</a:t>
            </a:r>
          </a:p>
          <a:p>
            <a:r>
              <a:rPr lang="ru-RU" dirty="0" smtClean="0"/>
              <a:t>военно-прикладной спорт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58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3647089" cy="4862786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211960" y="1052736"/>
            <a:ext cx="4932040" cy="3757008"/>
          </a:xfrm>
        </p:spPr>
        <p:txBody>
          <a:bodyPr/>
          <a:lstStyle/>
          <a:p>
            <a:r>
              <a:rPr lang="ru-RU" dirty="0" smtClean="0"/>
              <a:t>Тимур </a:t>
            </a:r>
            <a:r>
              <a:rPr lang="ru-RU" dirty="0" err="1" smtClean="0"/>
              <a:t>Хуснутдинов</a:t>
            </a:r>
            <a:endParaRPr lang="ru-RU" dirty="0" smtClean="0"/>
          </a:p>
          <a:p>
            <a:r>
              <a:rPr lang="ru-RU" dirty="0" smtClean="0"/>
              <a:t>мастер спорта России</a:t>
            </a:r>
          </a:p>
          <a:p>
            <a:r>
              <a:rPr lang="ru-RU" dirty="0" smtClean="0"/>
              <a:t>спортивное ориентирование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20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16632"/>
            <a:ext cx="3650616" cy="4867489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120456" cy="3757008"/>
          </a:xfrm>
        </p:spPr>
        <p:txBody>
          <a:bodyPr/>
          <a:lstStyle/>
          <a:p>
            <a:r>
              <a:rPr lang="ru-RU" dirty="0" smtClean="0"/>
              <a:t>    Николай Богданов мастер спорта России</a:t>
            </a:r>
          </a:p>
          <a:p>
            <a:r>
              <a:rPr lang="ru-RU" dirty="0" smtClean="0"/>
              <a:t>    дзюдо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04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01" y="116632"/>
            <a:ext cx="3672407" cy="4896544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16016" y="1412776"/>
            <a:ext cx="4192464" cy="3757008"/>
          </a:xfrm>
        </p:spPr>
        <p:txBody>
          <a:bodyPr/>
          <a:lstStyle/>
          <a:p>
            <a:r>
              <a:rPr lang="ru-RU" dirty="0" smtClean="0"/>
              <a:t>    Евгений </a:t>
            </a:r>
            <a:r>
              <a:rPr lang="ru-RU" dirty="0" err="1" smtClean="0"/>
              <a:t>Рафальский</a:t>
            </a:r>
            <a:r>
              <a:rPr lang="ru-RU" dirty="0" smtClean="0"/>
              <a:t> мастер спорта России </a:t>
            </a:r>
          </a:p>
          <a:p>
            <a:r>
              <a:rPr lang="ru-RU" dirty="0" smtClean="0"/>
              <a:t>    дзюдо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2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87575"/>
            <a:ext cx="3672408" cy="4896545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16016" y="1340768"/>
            <a:ext cx="3760416" cy="3829016"/>
          </a:xfrm>
        </p:spPr>
        <p:txBody>
          <a:bodyPr/>
          <a:lstStyle/>
          <a:p>
            <a:r>
              <a:rPr lang="ru-RU" dirty="0" smtClean="0"/>
              <a:t>Александр  </a:t>
            </a:r>
            <a:r>
              <a:rPr lang="ru-RU" dirty="0" err="1" smtClean="0"/>
              <a:t>Буршин</a:t>
            </a:r>
            <a:endParaRPr lang="ru-RU" dirty="0" smtClean="0"/>
          </a:p>
          <a:p>
            <a:r>
              <a:rPr lang="ru-RU" dirty="0" smtClean="0"/>
              <a:t>мастер спорта России </a:t>
            </a:r>
          </a:p>
          <a:p>
            <a:r>
              <a:rPr lang="ru-RU" dirty="0" smtClean="0"/>
              <a:t>дзюдо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78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87575"/>
            <a:ext cx="3672408" cy="4896545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00016" y="1196752"/>
            <a:ext cx="4443984" cy="3829016"/>
          </a:xfrm>
        </p:spPr>
        <p:txBody>
          <a:bodyPr/>
          <a:lstStyle/>
          <a:p>
            <a:r>
              <a:rPr lang="ru-RU" dirty="0" smtClean="0"/>
              <a:t>Елена </a:t>
            </a:r>
            <a:r>
              <a:rPr lang="ru-RU" dirty="0" err="1" smtClean="0"/>
              <a:t>Машинистова</a:t>
            </a:r>
            <a:endParaRPr lang="ru-RU" dirty="0" smtClean="0"/>
          </a:p>
          <a:p>
            <a:r>
              <a:rPr lang="ru-RU" dirty="0" smtClean="0"/>
              <a:t>мастер спорта </a:t>
            </a:r>
          </a:p>
          <a:p>
            <a:r>
              <a:rPr lang="ru-RU" dirty="0" smtClean="0"/>
              <a:t>лёгкая атлетика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47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1373"/>
            <a:ext cx="3672408" cy="4896545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16016" y="1340768"/>
            <a:ext cx="3688408" cy="3757008"/>
          </a:xfrm>
        </p:spPr>
        <p:txBody>
          <a:bodyPr/>
          <a:lstStyle/>
          <a:p>
            <a:r>
              <a:rPr lang="ru-RU" dirty="0" smtClean="0"/>
              <a:t>Дмитрий </a:t>
            </a:r>
            <a:r>
              <a:rPr lang="ru-RU" dirty="0" err="1" smtClean="0"/>
              <a:t>Лейше</a:t>
            </a:r>
            <a:endParaRPr lang="ru-RU" dirty="0" smtClean="0"/>
          </a:p>
          <a:p>
            <a:r>
              <a:rPr lang="ru-RU" dirty="0" smtClean="0"/>
              <a:t>мастер спорта России</a:t>
            </a:r>
          </a:p>
          <a:p>
            <a:r>
              <a:rPr lang="ru-RU" dirty="0" smtClean="0"/>
              <a:t>самбо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66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632"/>
            <a:ext cx="3607593" cy="4810125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20072" y="1340768"/>
            <a:ext cx="3200400" cy="3712464"/>
          </a:xfrm>
        </p:spPr>
        <p:txBody>
          <a:bodyPr/>
          <a:lstStyle/>
          <a:p>
            <a:r>
              <a:rPr lang="ru-RU" dirty="0" smtClean="0"/>
              <a:t>Игорь Зырянов</a:t>
            </a:r>
          </a:p>
          <a:p>
            <a:r>
              <a:rPr lang="ru-RU" dirty="0" smtClean="0"/>
              <a:t>мастер спорта</a:t>
            </a:r>
          </a:p>
          <a:p>
            <a:r>
              <a:rPr lang="ru-RU" dirty="0" smtClean="0"/>
              <a:t>дзюдо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95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2516474" cy="3784171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4008" y="1097280"/>
            <a:ext cx="4120456" cy="576072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Почетный гражданин г. </a:t>
            </a:r>
            <a:r>
              <a:rPr lang="ru-RU" dirty="0" err="1" smtClean="0"/>
              <a:t>Лесосибирска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Заслуженный мастер спорта </a:t>
            </a:r>
            <a:r>
              <a:rPr lang="ru-RU" dirty="0" smtClean="0"/>
              <a:t>по дзюдо (1997г.)</a:t>
            </a:r>
            <a:endParaRPr lang="ru-RU" dirty="0"/>
          </a:p>
          <a:p>
            <a:r>
              <a:rPr lang="ru-RU" dirty="0" smtClean="0"/>
              <a:t>Участник </a:t>
            </a:r>
            <a:r>
              <a:rPr lang="ru-RU" dirty="0"/>
              <a:t>Олимпийских игр (1992, 1996).</a:t>
            </a:r>
          </a:p>
          <a:p>
            <a:r>
              <a:rPr lang="ru-RU" dirty="0"/>
              <a:t>Бронзовый призер чемпионатов мира (1995 - лично; 1994 - команда).</a:t>
            </a:r>
          </a:p>
          <a:p>
            <a:r>
              <a:rPr lang="ru-RU" dirty="0"/>
              <a:t>Чемпион Европы (1994 - лично; 1989 - команда).</a:t>
            </a:r>
          </a:p>
          <a:p>
            <a:r>
              <a:rPr lang="ru-RU" dirty="0"/>
              <a:t>Серебряный (1996 - лично) и бронзовый (1993, 1995 - лично) призер чемпионатов Европы.</a:t>
            </a:r>
          </a:p>
          <a:p>
            <a:r>
              <a:rPr lang="ru-RU" dirty="0"/>
              <a:t>Чемпион России (1993-1995).</a:t>
            </a:r>
          </a:p>
          <a:p>
            <a:r>
              <a:rPr lang="ru-RU" dirty="0"/>
              <a:t>Бронзовый призер чемпионатов СССР (1988), СНГ (1992) и России (1992).</a:t>
            </a:r>
          </a:p>
          <a:p>
            <a:r>
              <a:rPr lang="ru-RU" dirty="0" smtClean="0"/>
              <a:t>В </a:t>
            </a:r>
            <a:r>
              <a:rPr lang="ru-RU" dirty="0"/>
              <a:t>сборной команде СССР с 1989 по 1996 год.</a:t>
            </a:r>
          </a:p>
          <a:p>
            <a:r>
              <a:rPr lang="ru-RU" dirty="0"/>
              <a:t>Выступал за Красноярскую школу высшего спортивного мастерства.</a:t>
            </a:r>
          </a:p>
          <a:p>
            <a:r>
              <a:rPr lang="ru-RU" dirty="0"/>
              <a:t>Завершил спортивную карьеру в 1996 году.</a:t>
            </a:r>
          </a:p>
          <a:p>
            <a:r>
              <a:rPr lang="ru-RU" dirty="0"/>
              <a:t>С 2000 года в </a:t>
            </a:r>
            <a:r>
              <a:rPr lang="ru-RU" dirty="0" err="1"/>
              <a:t>Лесосибирске</a:t>
            </a:r>
            <a:r>
              <a:rPr lang="ru-RU" dirty="0"/>
              <a:t> проводится краевой, а с 2004 года - Всероссийский юношеский турнир по дзюдо на призы заслуженного мастера спорта Олега Мальцева.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20940" cy="548640"/>
          </a:xfrm>
        </p:spPr>
        <p:txBody>
          <a:bodyPr/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МАЛЬЦЕВ Олег Витальевич</a:t>
            </a:r>
          </a:p>
        </p:txBody>
      </p:sp>
    </p:spTree>
    <p:extLst>
      <p:ext uri="{BB962C8B-B14F-4D97-AF65-F5344CB8AC3E}">
        <p14:creationId xmlns:p14="http://schemas.microsoft.com/office/powerpoint/2010/main" val="37454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07" y="116632"/>
            <a:ext cx="3618401" cy="4824536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16016" y="1412776"/>
            <a:ext cx="3976440" cy="3829016"/>
          </a:xfrm>
        </p:spPr>
        <p:txBody>
          <a:bodyPr/>
          <a:lstStyle/>
          <a:p>
            <a:r>
              <a:rPr lang="ru-RU" dirty="0" smtClean="0"/>
              <a:t>   Денис Ефимов</a:t>
            </a:r>
          </a:p>
          <a:p>
            <a:r>
              <a:rPr lang="ru-RU" dirty="0" smtClean="0"/>
              <a:t>   мастер спорта России дзюдо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36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89" y="87576"/>
            <a:ext cx="3640193" cy="4853592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004048" y="1196752"/>
            <a:ext cx="3904432" cy="3757008"/>
          </a:xfrm>
        </p:spPr>
        <p:txBody>
          <a:bodyPr/>
          <a:lstStyle/>
          <a:p>
            <a:r>
              <a:rPr lang="ru-RU" dirty="0" smtClean="0"/>
              <a:t>Роман Мирончиков</a:t>
            </a:r>
          </a:p>
          <a:p>
            <a:r>
              <a:rPr lang="ru-RU" dirty="0" smtClean="0"/>
              <a:t>мастер спорта России</a:t>
            </a:r>
          </a:p>
          <a:p>
            <a:r>
              <a:rPr lang="ru-RU" dirty="0" smtClean="0"/>
              <a:t>лыжные гонки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6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07" y="116632"/>
            <a:ext cx="3618401" cy="4824536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16016" y="1340768"/>
            <a:ext cx="4120456" cy="3816424"/>
          </a:xfrm>
        </p:spPr>
        <p:txBody>
          <a:bodyPr/>
          <a:lstStyle/>
          <a:p>
            <a:r>
              <a:rPr lang="ru-RU" dirty="0" smtClean="0"/>
              <a:t>Константин Кузнецов</a:t>
            </a:r>
          </a:p>
          <a:p>
            <a:r>
              <a:rPr lang="ru-RU" dirty="0" smtClean="0"/>
              <a:t>мастер спорта России</a:t>
            </a:r>
          </a:p>
          <a:p>
            <a:r>
              <a:rPr lang="ru-RU" dirty="0" smtClean="0"/>
              <a:t>лыжные гонки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56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6652"/>
            <a:ext cx="3672408" cy="4896545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932040" y="1340768"/>
            <a:ext cx="3832424" cy="3627864"/>
          </a:xfrm>
        </p:spPr>
        <p:txBody>
          <a:bodyPr/>
          <a:lstStyle/>
          <a:p>
            <a:r>
              <a:rPr lang="ru-RU" dirty="0" smtClean="0"/>
              <a:t>Сергей Федосеев</a:t>
            </a:r>
          </a:p>
          <a:p>
            <a:r>
              <a:rPr lang="ru-RU" dirty="0" smtClean="0"/>
              <a:t>мастер спорта России</a:t>
            </a:r>
          </a:p>
          <a:p>
            <a:r>
              <a:rPr lang="ru-RU" dirty="0" smtClean="0"/>
              <a:t>лыжные гонки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50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0656"/>
            <a:ext cx="3600400" cy="4800534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16016" y="1340768"/>
            <a:ext cx="4192464" cy="3843888"/>
          </a:xfrm>
        </p:spPr>
        <p:txBody>
          <a:bodyPr/>
          <a:lstStyle/>
          <a:p>
            <a:r>
              <a:rPr lang="ru-RU" dirty="0" smtClean="0"/>
              <a:t>Александр </a:t>
            </a:r>
            <a:r>
              <a:rPr lang="ru-RU" dirty="0" err="1" smtClean="0"/>
              <a:t>Гайворонский</a:t>
            </a:r>
            <a:endParaRPr lang="ru-RU" dirty="0" smtClean="0"/>
          </a:p>
          <a:p>
            <a:r>
              <a:rPr lang="ru-RU" dirty="0" smtClean="0"/>
              <a:t>мастер спорта России </a:t>
            </a:r>
          </a:p>
          <a:p>
            <a:r>
              <a:rPr lang="ru-RU" dirty="0" smtClean="0"/>
              <a:t>лыжные гонки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38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632"/>
            <a:ext cx="3648967" cy="4865290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932040" y="1124744"/>
            <a:ext cx="3976440" cy="3771880"/>
          </a:xfrm>
        </p:spPr>
        <p:txBody>
          <a:bodyPr/>
          <a:lstStyle/>
          <a:p>
            <a:r>
              <a:rPr lang="ru-RU" dirty="0" smtClean="0"/>
              <a:t>Артём </a:t>
            </a:r>
            <a:r>
              <a:rPr lang="ru-RU" dirty="0" err="1" smtClean="0"/>
              <a:t>Жогов</a:t>
            </a:r>
            <a:endParaRPr lang="ru-RU" dirty="0" smtClean="0"/>
          </a:p>
          <a:p>
            <a:r>
              <a:rPr lang="ru-RU" dirty="0" smtClean="0"/>
              <a:t>мастер спорта России</a:t>
            </a:r>
          </a:p>
          <a:p>
            <a:r>
              <a:rPr lang="ru-RU" dirty="0" smtClean="0"/>
              <a:t>лыжные гонки, биатлон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82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0656"/>
            <a:ext cx="3600400" cy="4800534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004048" y="1484784"/>
            <a:ext cx="3760416" cy="3699872"/>
          </a:xfrm>
        </p:spPr>
        <p:txBody>
          <a:bodyPr/>
          <a:lstStyle/>
          <a:p>
            <a:r>
              <a:rPr lang="ru-RU" dirty="0" smtClean="0"/>
              <a:t>Таисия Полынцева</a:t>
            </a:r>
          </a:p>
          <a:p>
            <a:r>
              <a:rPr lang="ru-RU" dirty="0" smtClean="0"/>
              <a:t>мастер спорта России</a:t>
            </a:r>
          </a:p>
          <a:p>
            <a:r>
              <a:rPr lang="ru-RU" dirty="0" smtClean="0"/>
              <a:t>лыжные гонки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1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632"/>
            <a:ext cx="3600399" cy="4800533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004048" y="1484784"/>
            <a:ext cx="3688408" cy="3627864"/>
          </a:xfrm>
        </p:spPr>
        <p:txBody>
          <a:bodyPr/>
          <a:lstStyle/>
          <a:p>
            <a:r>
              <a:rPr lang="ru-RU" dirty="0" smtClean="0"/>
              <a:t>Мария </a:t>
            </a:r>
            <a:r>
              <a:rPr lang="ru-RU" dirty="0" err="1" smtClean="0"/>
              <a:t>Дюжева</a:t>
            </a:r>
            <a:endParaRPr lang="ru-RU" dirty="0" smtClean="0"/>
          </a:p>
          <a:p>
            <a:r>
              <a:rPr lang="ru-RU" dirty="0" smtClean="0"/>
              <a:t>мастер спорта России</a:t>
            </a:r>
          </a:p>
          <a:p>
            <a:r>
              <a:rPr lang="ru-RU" dirty="0" smtClean="0"/>
              <a:t>биатлон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6632"/>
            <a:ext cx="3596610" cy="4795481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16016" y="1196752"/>
            <a:ext cx="4048448" cy="3555856"/>
          </a:xfrm>
        </p:spPr>
        <p:txBody>
          <a:bodyPr/>
          <a:lstStyle/>
          <a:p>
            <a:r>
              <a:rPr lang="ru-RU" dirty="0" smtClean="0"/>
              <a:t>   Татьяна Сурова</a:t>
            </a:r>
          </a:p>
          <a:p>
            <a:r>
              <a:rPr lang="ru-RU" dirty="0" smtClean="0"/>
              <a:t>   мастер спорта России</a:t>
            </a:r>
          </a:p>
          <a:p>
            <a:r>
              <a:rPr lang="ru-RU" dirty="0" smtClean="0"/>
              <a:t>   служебно-прикладной спорт ФСНК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92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6632"/>
            <a:ext cx="3650616" cy="4867489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16016" y="1412776"/>
            <a:ext cx="4048448" cy="3699872"/>
          </a:xfrm>
        </p:spPr>
        <p:txBody>
          <a:bodyPr/>
          <a:lstStyle/>
          <a:p>
            <a:r>
              <a:rPr lang="ru-RU" dirty="0" smtClean="0"/>
              <a:t>Мария </a:t>
            </a:r>
            <a:r>
              <a:rPr lang="ru-RU" dirty="0" err="1" smtClean="0"/>
              <a:t>Молокоедова</a:t>
            </a:r>
            <a:endParaRPr lang="ru-RU" dirty="0" smtClean="0"/>
          </a:p>
          <a:p>
            <a:r>
              <a:rPr lang="ru-RU" dirty="0" smtClean="0"/>
              <a:t>мастер спорта России</a:t>
            </a:r>
          </a:p>
          <a:p>
            <a:r>
              <a:rPr lang="ru-RU" dirty="0" smtClean="0"/>
              <a:t>регби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98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дим\Desktop\_Rq1rv-wkC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832" y="980728"/>
            <a:ext cx="322595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832424" cy="44919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   Победитель </a:t>
            </a:r>
            <a:r>
              <a:rPr lang="ru-RU" dirty="0"/>
              <a:t>первенства Европы 2009 г.</a:t>
            </a:r>
          </a:p>
          <a:p>
            <a:r>
              <a:rPr lang="ru-RU" dirty="0"/>
              <a:t>    Победитель первенства Мира 2011 г. </a:t>
            </a:r>
          </a:p>
          <a:p>
            <a:r>
              <a:rPr lang="ru-RU" dirty="0"/>
              <a:t>    Победитель первенства России 2013 г.</a:t>
            </a:r>
          </a:p>
          <a:p>
            <a:r>
              <a:rPr lang="ru-RU" dirty="0"/>
              <a:t>    В 2018 году Шамиль стал серебряным призером на международном турнире (г. Грозный), и выполнил норматив мастера спорта международного класса.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Мальсагов</a:t>
            </a:r>
            <a:r>
              <a:rPr lang="ru-RU" dirty="0" smtClean="0"/>
              <a:t> Шамиль </a:t>
            </a:r>
            <a:r>
              <a:rPr lang="ru-RU" dirty="0" err="1" smtClean="0"/>
              <a:t>Юнусович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7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7577"/>
            <a:ext cx="3672407" cy="4896544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16016" y="1340768"/>
            <a:ext cx="3760416" cy="3555856"/>
          </a:xfrm>
        </p:spPr>
        <p:txBody>
          <a:bodyPr/>
          <a:lstStyle/>
          <a:p>
            <a:r>
              <a:rPr lang="ru-RU" dirty="0" smtClean="0"/>
              <a:t>Руслан </a:t>
            </a:r>
            <a:r>
              <a:rPr lang="ru-RU" dirty="0" err="1" smtClean="0"/>
              <a:t>Гаджибутаев</a:t>
            </a:r>
            <a:endParaRPr lang="ru-RU" dirty="0" smtClean="0"/>
          </a:p>
          <a:p>
            <a:r>
              <a:rPr lang="ru-RU" dirty="0" smtClean="0"/>
              <a:t>мастер спорта России</a:t>
            </a:r>
          </a:p>
          <a:p>
            <a:r>
              <a:rPr lang="ru-RU" dirty="0" smtClean="0"/>
              <a:t>бокс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65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7577"/>
            <a:ext cx="3672407" cy="4896544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16016" y="1340768"/>
            <a:ext cx="3832424" cy="3699872"/>
          </a:xfrm>
        </p:spPr>
        <p:txBody>
          <a:bodyPr/>
          <a:lstStyle/>
          <a:p>
            <a:r>
              <a:rPr lang="ru-RU" dirty="0" smtClean="0"/>
              <a:t>Павел Галета</a:t>
            </a:r>
          </a:p>
          <a:p>
            <a:r>
              <a:rPr lang="ru-RU" dirty="0" smtClean="0"/>
              <a:t>Мастер спорта России</a:t>
            </a:r>
          </a:p>
          <a:p>
            <a:r>
              <a:rPr lang="ru-RU" dirty="0" smtClean="0"/>
              <a:t>бокс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0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7577"/>
            <a:ext cx="3600399" cy="4800533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16016" y="1484784"/>
            <a:ext cx="3760416" cy="3843888"/>
          </a:xfrm>
        </p:spPr>
        <p:txBody>
          <a:bodyPr/>
          <a:lstStyle/>
          <a:p>
            <a:r>
              <a:rPr lang="ru-RU" dirty="0" smtClean="0"/>
              <a:t>Артём Степанов</a:t>
            </a:r>
          </a:p>
          <a:p>
            <a:r>
              <a:rPr lang="ru-RU" dirty="0" smtClean="0"/>
              <a:t>мастер спорта России</a:t>
            </a:r>
          </a:p>
          <a:p>
            <a:r>
              <a:rPr lang="ru-RU" dirty="0" smtClean="0"/>
              <a:t>бокс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12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632"/>
            <a:ext cx="3648967" cy="4865290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932040" y="1268760"/>
            <a:ext cx="3832424" cy="3771880"/>
          </a:xfrm>
        </p:spPr>
        <p:txBody>
          <a:bodyPr/>
          <a:lstStyle/>
          <a:p>
            <a:r>
              <a:rPr lang="ru-RU" dirty="0" smtClean="0"/>
              <a:t>Евгений Чулков</a:t>
            </a:r>
          </a:p>
          <a:p>
            <a:r>
              <a:rPr lang="ru-RU" dirty="0" smtClean="0"/>
              <a:t>мастер спорта России</a:t>
            </a:r>
          </a:p>
          <a:p>
            <a:r>
              <a:rPr lang="ru-RU" dirty="0" smtClean="0"/>
              <a:t>бокс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40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01" y="116632"/>
            <a:ext cx="3672406" cy="4896543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148064" y="1124744"/>
            <a:ext cx="3200400" cy="3712464"/>
          </a:xfrm>
        </p:spPr>
        <p:txBody>
          <a:bodyPr/>
          <a:lstStyle/>
          <a:p>
            <a:r>
              <a:rPr lang="ru-RU" dirty="0" smtClean="0"/>
              <a:t>Татьяна Иванова</a:t>
            </a:r>
          </a:p>
          <a:p>
            <a:r>
              <a:rPr lang="ru-RU" dirty="0" smtClean="0"/>
              <a:t>мастер ФИДЭ</a:t>
            </a:r>
          </a:p>
          <a:p>
            <a:r>
              <a:rPr lang="ru-RU" dirty="0" smtClean="0"/>
              <a:t>шахматы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35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7577"/>
            <a:ext cx="3672407" cy="4896544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004048" y="1268760"/>
            <a:ext cx="3544392" cy="3771880"/>
          </a:xfrm>
        </p:spPr>
        <p:txBody>
          <a:bodyPr/>
          <a:lstStyle/>
          <a:p>
            <a:r>
              <a:rPr lang="ru-RU" dirty="0" smtClean="0"/>
              <a:t>Константин </a:t>
            </a:r>
            <a:r>
              <a:rPr lang="ru-RU" dirty="0" err="1" smtClean="0"/>
              <a:t>Кеосиди</a:t>
            </a:r>
            <a:endParaRPr lang="ru-RU" dirty="0" smtClean="0"/>
          </a:p>
          <a:p>
            <a:r>
              <a:rPr lang="ru-RU" dirty="0"/>
              <a:t>мастер ФИДЭ</a:t>
            </a:r>
          </a:p>
          <a:p>
            <a:r>
              <a:rPr lang="ru-RU" dirty="0"/>
              <a:t>шахматы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3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7577"/>
            <a:ext cx="3672407" cy="4896544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932040" y="1340768"/>
            <a:ext cx="3760416" cy="3699872"/>
          </a:xfrm>
        </p:spPr>
        <p:txBody>
          <a:bodyPr/>
          <a:lstStyle/>
          <a:p>
            <a:r>
              <a:rPr lang="ru-RU" dirty="0" smtClean="0"/>
              <a:t>Ольга </a:t>
            </a:r>
            <a:r>
              <a:rPr lang="ru-RU" dirty="0" err="1" smtClean="0"/>
              <a:t>Мордвинова</a:t>
            </a:r>
            <a:endParaRPr lang="ru-RU" dirty="0" smtClean="0"/>
          </a:p>
          <a:p>
            <a:r>
              <a:rPr lang="ru-RU" dirty="0" smtClean="0"/>
              <a:t>мастер спорта России</a:t>
            </a:r>
          </a:p>
          <a:p>
            <a:r>
              <a:rPr lang="ru-RU" dirty="0" smtClean="0"/>
              <a:t>лёгкая атлетика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7577"/>
            <a:ext cx="3672407" cy="4896544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932040" y="1268760"/>
            <a:ext cx="3688408" cy="3699872"/>
          </a:xfrm>
        </p:spPr>
        <p:txBody>
          <a:bodyPr/>
          <a:lstStyle/>
          <a:p>
            <a:r>
              <a:rPr lang="ru-RU" dirty="0" smtClean="0"/>
              <a:t>Кирилл </a:t>
            </a:r>
            <a:r>
              <a:rPr lang="ru-RU" dirty="0" err="1" smtClean="0"/>
              <a:t>Гурулев</a:t>
            </a:r>
            <a:endParaRPr lang="ru-RU" dirty="0" smtClean="0"/>
          </a:p>
          <a:p>
            <a:r>
              <a:rPr lang="ru-RU" dirty="0"/>
              <a:t>мастер спорта России</a:t>
            </a:r>
          </a:p>
          <a:p>
            <a:r>
              <a:rPr lang="ru-RU" dirty="0"/>
              <a:t>лёгкая атлетика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7577"/>
            <a:ext cx="3672407" cy="4896544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4443984" cy="3771880"/>
          </a:xfrm>
        </p:spPr>
        <p:txBody>
          <a:bodyPr/>
          <a:lstStyle/>
          <a:p>
            <a:r>
              <a:rPr lang="ru-RU" dirty="0" smtClean="0"/>
              <a:t>    Андрей Казанцев</a:t>
            </a:r>
          </a:p>
          <a:p>
            <a:r>
              <a:rPr lang="ru-RU" dirty="0" smtClean="0"/>
              <a:t>    мастер спорта Международного класса</a:t>
            </a:r>
          </a:p>
          <a:p>
            <a:r>
              <a:rPr lang="ru-RU" dirty="0" smtClean="0"/>
              <a:t>    бобслей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4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Объект 2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3672408" cy="4896545"/>
          </a:xfrm>
        </p:spPr>
      </p:pic>
      <p:sp>
        <p:nvSpPr>
          <p:cNvPr id="20" name="Объект 19"/>
          <p:cNvSpPr>
            <a:spLocks noGrp="1"/>
          </p:cNvSpPr>
          <p:nvPr>
            <p:ph sz="half" idx="2"/>
          </p:nvPr>
        </p:nvSpPr>
        <p:spPr>
          <a:xfrm>
            <a:off x="4097242" y="1052736"/>
            <a:ext cx="5040560" cy="3757008"/>
          </a:xfrm>
        </p:spPr>
        <p:txBody>
          <a:bodyPr/>
          <a:lstStyle/>
          <a:p>
            <a:r>
              <a:rPr lang="ru-RU" dirty="0" smtClean="0"/>
              <a:t>    Сергей Яровой</a:t>
            </a:r>
          </a:p>
          <a:p>
            <a:r>
              <a:rPr lang="ru-RU" dirty="0" smtClean="0"/>
              <a:t>    мастер спорта России спортивное ориентирование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632"/>
            <a:ext cx="3672408" cy="4896544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076056" y="836712"/>
            <a:ext cx="3672408" cy="3712464"/>
          </a:xfrm>
        </p:spPr>
        <p:txBody>
          <a:bodyPr/>
          <a:lstStyle/>
          <a:p>
            <a:r>
              <a:rPr lang="ru-RU" dirty="0" smtClean="0"/>
              <a:t>    </a:t>
            </a:r>
          </a:p>
          <a:p>
            <a:r>
              <a:rPr lang="ru-RU" dirty="0"/>
              <a:t> </a:t>
            </a:r>
            <a:r>
              <a:rPr lang="ru-RU" dirty="0" smtClean="0"/>
              <a:t>   Виктор Коровников</a:t>
            </a:r>
          </a:p>
          <a:p>
            <a:r>
              <a:rPr lang="ru-RU" dirty="0" smtClean="0"/>
              <a:t>    мастер спорта СССР </a:t>
            </a:r>
            <a:endParaRPr lang="ru-RU" dirty="0"/>
          </a:p>
          <a:p>
            <a:r>
              <a:rPr lang="ru-RU" dirty="0" smtClean="0"/>
              <a:t>    дзюдо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64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89" y="87575"/>
            <a:ext cx="3685927" cy="4914571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92080" y="1052736"/>
            <a:ext cx="3672408" cy="3712464"/>
          </a:xfrm>
        </p:spPr>
        <p:txBody>
          <a:bodyPr/>
          <a:lstStyle/>
          <a:p>
            <a:r>
              <a:rPr lang="ru-RU" dirty="0" smtClean="0"/>
              <a:t>   Игорь Агапов</a:t>
            </a:r>
          </a:p>
          <a:p>
            <a:r>
              <a:rPr lang="ru-RU" dirty="0" smtClean="0"/>
              <a:t>   мастер спорта СССР</a:t>
            </a:r>
          </a:p>
          <a:p>
            <a:r>
              <a:rPr lang="ru-RU" dirty="0" smtClean="0"/>
              <a:t>   лыжные гонки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36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6632"/>
            <a:ext cx="3640193" cy="4853592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16016" y="1484784"/>
            <a:ext cx="3976440" cy="3757008"/>
          </a:xfrm>
        </p:spPr>
        <p:txBody>
          <a:bodyPr/>
          <a:lstStyle/>
          <a:p>
            <a:r>
              <a:rPr lang="ru-RU" dirty="0" smtClean="0"/>
              <a:t>   Александр Афанасьев</a:t>
            </a:r>
          </a:p>
          <a:p>
            <a:r>
              <a:rPr lang="ru-RU" dirty="0" smtClean="0"/>
              <a:t>   мастер спорта СССР</a:t>
            </a:r>
          </a:p>
          <a:p>
            <a:r>
              <a:rPr lang="ru-RU" dirty="0" smtClean="0"/>
              <a:t>   дзюдо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07" y="87576"/>
            <a:ext cx="3640193" cy="4853592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16016" y="1484784"/>
            <a:ext cx="3616400" cy="3757008"/>
          </a:xfrm>
        </p:spPr>
        <p:txBody>
          <a:bodyPr/>
          <a:lstStyle/>
          <a:p>
            <a:r>
              <a:rPr lang="ru-RU" dirty="0" smtClean="0"/>
              <a:t>   Владимир </a:t>
            </a:r>
            <a:r>
              <a:rPr lang="ru-RU" dirty="0" err="1" smtClean="0"/>
              <a:t>Данцев</a:t>
            </a:r>
            <a:endParaRPr lang="ru-RU" dirty="0" smtClean="0"/>
          </a:p>
          <a:p>
            <a:r>
              <a:rPr lang="ru-RU" dirty="0" smtClean="0"/>
              <a:t>   мастер спорта СССР</a:t>
            </a:r>
          </a:p>
          <a:p>
            <a:r>
              <a:rPr lang="ru-RU" dirty="0" smtClean="0"/>
              <a:t>   лыжные гонки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19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150</TotalTime>
  <Words>434</Words>
  <Application>Microsoft Office PowerPoint</Application>
  <PresentationFormat>Экран (4:3)</PresentationFormat>
  <Paragraphs>118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Углы</vt:lpstr>
      <vt:lpstr>Спортсмены  Г. Лесосибирска</vt:lpstr>
      <vt:lpstr> МАЛЬЦЕВ Олег Витальевич</vt:lpstr>
      <vt:lpstr>Мальсагов Шамиль Юнусович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Спортсмены  Г. Лесосибирска</dc:title>
  <dc:creator>вадим</dc:creator>
  <cp:lastModifiedBy>Елена</cp:lastModifiedBy>
  <cp:revision>18</cp:revision>
  <dcterms:created xsi:type="dcterms:W3CDTF">2021-05-14T06:00:50Z</dcterms:created>
  <dcterms:modified xsi:type="dcterms:W3CDTF">2021-06-09T04:54:29Z</dcterms:modified>
</cp:coreProperties>
</file>