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60" r:id="rId4"/>
    <p:sldId id="271" r:id="rId5"/>
    <p:sldId id="272" r:id="rId6"/>
    <p:sldId id="273" r:id="rId7"/>
    <p:sldId id="274" r:id="rId8"/>
    <p:sldId id="275" r:id="rId9"/>
    <p:sldId id="276" r:id="rId10"/>
    <p:sldId id="258" r:id="rId11"/>
    <p:sldId id="279" r:id="rId12"/>
    <p:sldId id="280" r:id="rId13"/>
    <p:sldId id="281" r:id="rId14"/>
    <p:sldId id="259" r:id="rId15"/>
    <p:sldId id="261" r:id="rId16"/>
    <p:sldId id="277" r:id="rId17"/>
    <p:sldId id="278" r:id="rId18"/>
    <p:sldId id="263" r:id="rId19"/>
    <p:sldId id="282" r:id="rId20"/>
    <p:sldId id="283" r:id="rId21"/>
    <p:sldId id="284" r:id="rId22"/>
    <p:sldId id="285" r:id="rId23"/>
    <p:sldId id="286" r:id="rId24"/>
    <p:sldId id="267" r:id="rId25"/>
    <p:sldId id="268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Спортивные объекты </a:t>
            </a:r>
            <a:br>
              <a:rPr lang="ru-RU" dirty="0" smtClean="0"/>
            </a:br>
            <a:r>
              <a:rPr lang="ru-RU" dirty="0" smtClean="0"/>
              <a:t>г. </a:t>
            </a:r>
            <a:r>
              <a:rPr lang="ru-RU" dirty="0" err="1" smtClean="0"/>
              <a:t>Лесосибирска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Физкультурно-оздоровительный комплекс «Эдельвейс»</a:t>
            </a:r>
            <a:endParaRPr lang="ru-RU" dirty="0"/>
          </a:p>
        </p:txBody>
      </p:sp>
      <p:pic>
        <p:nvPicPr>
          <p:cNvPr id="2050" name="Picture 2" descr="C:\Users\вадим\Desktop\dDYcKmb8w_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474" y="1100138"/>
            <a:ext cx="5365276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бассейн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85" y="836712"/>
            <a:ext cx="6162682" cy="4111856"/>
          </a:xfrm>
        </p:spPr>
      </p:pic>
    </p:spTree>
    <p:extLst>
      <p:ext uri="{BB962C8B-B14F-4D97-AF65-F5344CB8AC3E}">
        <p14:creationId xmlns:p14="http://schemas.microsoft.com/office/powerpoint/2010/main" val="18223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Тренажёрный зал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88" y="908720"/>
            <a:ext cx="4032448" cy="4032448"/>
          </a:xfrm>
        </p:spPr>
      </p:pic>
    </p:spTree>
    <p:extLst>
      <p:ext uri="{BB962C8B-B14F-4D97-AF65-F5344CB8AC3E}">
        <p14:creationId xmlns:p14="http://schemas.microsoft.com/office/powerpoint/2010/main" val="11091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Хореографический зал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168797" cy="4032448"/>
          </a:xfrm>
        </p:spPr>
      </p:pic>
    </p:spTree>
    <p:extLst>
      <p:ext uri="{BB962C8B-B14F-4D97-AF65-F5344CB8AC3E}">
        <p14:creationId xmlns:p14="http://schemas.microsoft.com/office/powerpoint/2010/main" val="29758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МБУ «Стадион Труд»</a:t>
            </a:r>
            <a:endParaRPr lang="ru-RU" dirty="0"/>
          </a:p>
        </p:txBody>
      </p:sp>
      <p:pic>
        <p:nvPicPr>
          <p:cNvPr id="3074" name="Picture 2" descr="C:\Users\вадим\Desktop\5d337cbac7b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612" y="1213644"/>
            <a:ext cx="5715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320925" cy="4680520"/>
          </a:xfrm>
        </p:spPr>
      </p:pic>
    </p:spTree>
    <p:extLst>
      <p:ext uri="{BB962C8B-B14F-4D97-AF65-F5344CB8AC3E}">
        <p14:creationId xmlns:p14="http://schemas.microsoft.com/office/powerpoint/2010/main" val="42242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025170" cy="4680520"/>
          </a:xfrm>
        </p:spPr>
      </p:pic>
    </p:spTree>
    <p:extLst>
      <p:ext uri="{BB962C8B-B14F-4D97-AF65-F5344CB8AC3E}">
        <p14:creationId xmlns:p14="http://schemas.microsoft.com/office/powerpoint/2010/main" val="2679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8108" cy="4662061"/>
          </a:xfrm>
        </p:spPr>
      </p:pic>
    </p:spTree>
    <p:extLst>
      <p:ext uri="{BB962C8B-B14F-4D97-AF65-F5344CB8AC3E}">
        <p14:creationId xmlns:p14="http://schemas.microsoft.com/office/powerpoint/2010/main" val="41044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МБУ «Спортивная школа №1»</a:t>
            </a:r>
            <a:endParaRPr lang="ru-RU" dirty="0"/>
          </a:p>
        </p:txBody>
      </p:sp>
      <p:pic>
        <p:nvPicPr>
          <p:cNvPr id="4098" name="Picture 2" descr="C:\Users\вадим\Desktop\XXL (1)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683" y="1100138"/>
            <a:ext cx="2684859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Футбол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37" y="764704"/>
            <a:ext cx="5565649" cy="4176464"/>
          </a:xfrm>
        </p:spPr>
      </p:pic>
    </p:spTree>
    <p:extLst>
      <p:ext uri="{BB962C8B-B14F-4D97-AF65-F5344CB8AC3E}">
        <p14:creationId xmlns:p14="http://schemas.microsoft.com/office/powerpoint/2010/main" val="4423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Физкультурно-спортивный центр «Енисей»</a:t>
            </a:r>
            <a:endParaRPr lang="ru-RU" dirty="0"/>
          </a:p>
        </p:txBody>
      </p:sp>
      <p:pic>
        <p:nvPicPr>
          <p:cNvPr id="1026" name="Picture 2" descr="C:\Users\вадим\Desktop\XXL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629" y="1100138"/>
            <a:ext cx="5374966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волейбол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01" y="692696"/>
            <a:ext cx="6376693" cy="4248472"/>
          </a:xfrm>
        </p:spPr>
      </p:pic>
    </p:spTree>
    <p:extLst>
      <p:ext uri="{BB962C8B-B14F-4D97-AF65-F5344CB8AC3E}">
        <p14:creationId xmlns:p14="http://schemas.microsoft.com/office/powerpoint/2010/main" val="22505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Лыжные гонки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424823" cy="4176464"/>
          </a:xfrm>
        </p:spPr>
      </p:pic>
    </p:spTree>
    <p:extLst>
      <p:ext uri="{BB962C8B-B14F-4D97-AF65-F5344CB8AC3E}">
        <p14:creationId xmlns:p14="http://schemas.microsoft.com/office/powerpoint/2010/main" val="6390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Спортивное ориентирование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5376597" cy="4032448"/>
          </a:xfrm>
        </p:spPr>
      </p:pic>
    </p:spTree>
    <p:extLst>
      <p:ext uri="{BB962C8B-B14F-4D97-AF65-F5344CB8AC3E}">
        <p14:creationId xmlns:p14="http://schemas.microsoft.com/office/powerpoint/2010/main" val="39278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Лёгкая атлетика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680853" cy="4032448"/>
          </a:xfrm>
        </p:spPr>
      </p:pic>
    </p:spTree>
    <p:extLst>
      <p:ext uri="{BB962C8B-B14F-4D97-AF65-F5344CB8AC3E}">
        <p14:creationId xmlns:p14="http://schemas.microsoft.com/office/powerpoint/2010/main" val="15784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Спортивный клуб «Атлант»</a:t>
            </a:r>
            <a:endParaRPr lang="ru-RU" dirty="0"/>
          </a:p>
        </p:txBody>
      </p:sp>
      <p:pic>
        <p:nvPicPr>
          <p:cNvPr id="6146" name="Picture 2" descr="C:\Users\вадим\Desktop\XXL (2)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571" y="1100138"/>
            <a:ext cx="4773082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МБУ «Физкультурно-оздоровительный </a:t>
            </a:r>
            <a:r>
              <a:rPr lang="ru-RU" dirty="0"/>
              <a:t>клуб </a:t>
            </a:r>
            <a:r>
              <a:rPr lang="ru-RU" dirty="0" smtClean="0"/>
              <a:t>по месту жительства «Стрела»</a:t>
            </a:r>
            <a:endParaRPr lang="ru-RU" dirty="0"/>
          </a:p>
        </p:txBody>
      </p:sp>
      <p:pic>
        <p:nvPicPr>
          <p:cNvPr id="7170" name="Picture 2" descr="C:\Users\вадим\Desktop\Osa7MuONX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340768"/>
            <a:ext cx="6725707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Зал единоборств «Авангард»</a:t>
            </a:r>
            <a:endParaRPr lang="ru-RU" dirty="0"/>
          </a:p>
        </p:txBody>
      </p:sp>
      <p:pic>
        <p:nvPicPr>
          <p:cNvPr id="5122" name="Picture 2" descr="C:\Users\вадим\Desktop\XXXL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2392" y="1597692"/>
            <a:ext cx="3901440" cy="25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4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5256584" cy="2628292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20072" y="1052736"/>
            <a:ext cx="3760416" cy="4347944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smtClean="0">
                <a:solidFill>
                  <a:srgbClr val="000000"/>
                </a:solidFill>
                <a:latin typeface="-apple-system"/>
              </a:rPr>
              <a:t>    Бассейн позволяет </a:t>
            </a:r>
            <a:r>
              <a:rPr lang="ru-RU" b="0" dirty="0">
                <a:solidFill>
                  <a:srgbClr val="000000"/>
                </a:solidFill>
                <a:latin typeface="-apple-system"/>
              </a:rPr>
              <a:t>проводить учебно-тренировочные и оздоровительные занятия, соревнования по плаванию, свободное </a:t>
            </a:r>
            <a:r>
              <a:rPr lang="ru-RU" b="0" dirty="0" smtClean="0">
                <a:solidFill>
                  <a:srgbClr val="000000"/>
                </a:solidFill>
                <a:latin typeface="-apple-system"/>
              </a:rPr>
              <a:t>плавание.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 smtClean="0">
                <a:solidFill>
                  <a:srgbClr val="000000"/>
                </a:solidFill>
                <a:latin typeface="-apple-system"/>
              </a:rPr>
              <a:t>Размер бассейна </a:t>
            </a:r>
            <a:r>
              <a:rPr lang="ru-RU" b="0" dirty="0">
                <a:solidFill>
                  <a:srgbClr val="000000"/>
                </a:solidFill>
                <a:latin typeface="-apple-system"/>
              </a:rPr>
              <a:t>25x11м., </a:t>
            </a:r>
            <a:r>
              <a:rPr lang="ru-RU" b="0" dirty="0" smtClean="0">
                <a:solidFill>
                  <a:srgbClr val="000000"/>
                </a:solidFill>
                <a:latin typeface="-apple-system"/>
              </a:rPr>
              <a:t>глубина </a:t>
            </a:r>
            <a:r>
              <a:rPr lang="ru-RU" b="0" dirty="0">
                <a:solidFill>
                  <a:srgbClr val="000000"/>
                </a:solidFill>
                <a:latin typeface="-apple-system"/>
              </a:rPr>
              <a:t>от 1,5м.до 2,10м</a:t>
            </a:r>
            <a:r>
              <a:rPr lang="ru-RU" b="0" dirty="0" smtClean="0">
                <a:solidFill>
                  <a:srgbClr val="000000"/>
                </a:solidFill>
                <a:latin typeface="-apple-system"/>
              </a:rPr>
              <a:t>., трибуны </a:t>
            </a:r>
            <a:r>
              <a:rPr lang="ru-RU" b="0" dirty="0">
                <a:solidFill>
                  <a:srgbClr val="000000"/>
                </a:solidFill>
                <a:latin typeface="-apple-system"/>
              </a:rPr>
              <a:t>для зрителей на 100 </a:t>
            </a:r>
            <a:r>
              <a:rPr lang="ru-RU" b="0" dirty="0" smtClean="0">
                <a:solidFill>
                  <a:srgbClr val="000000"/>
                </a:solidFill>
                <a:latin typeface="-apple-system"/>
              </a:rPr>
              <a:t>мест..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Большой Бассейн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4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1049768" y="1404703"/>
            <a:ext cx="5212080" cy="1089427"/>
          </a:xfrm>
        </p:spPr>
        <p:txBody>
          <a:bodyPr/>
          <a:lstStyle/>
          <a:p>
            <a:r>
              <a:rPr lang="ru-RU" dirty="0" smtClean="0"/>
              <a:t>Малый бассейн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05064"/>
            <a:ext cx="5383015" cy="2691507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0" dirty="0" smtClean="0">
                <a:solidFill>
                  <a:srgbClr val="000000"/>
                </a:solidFill>
                <a:latin typeface="-apple-system"/>
              </a:rPr>
              <a:t>   </a:t>
            </a:r>
            <a:r>
              <a:rPr lang="ru-RU" sz="2000" b="0" dirty="0" smtClean="0">
                <a:solidFill>
                  <a:schemeClr val="bg1"/>
                </a:solidFill>
                <a:latin typeface="-apple-system"/>
              </a:rPr>
              <a:t>размером 10x6м., глубина от 0,5м до 0,9 м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Зал фитнеса и Хореографии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12976"/>
            <a:ext cx="4622048" cy="308032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+mj-lt"/>
              </a:rPr>
              <a:t>п</a:t>
            </a:r>
            <a:r>
              <a:rPr lang="ru-RU" sz="2400" dirty="0" smtClean="0">
                <a:latin typeface="+mj-lt"/>
              </a:rPr>
              <a:t>лощадью 168 кв. м.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96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5220664" cy="347772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20072" y="1052736"/>
            <a:ext cx="3600400" cy="4608512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 smtClean="0">
                <a:solidFill>
                  <a:srgbClr val="000000"/>
                </a:solidFill>
                <a:latin typeface="-apple-system"/>
              </a:rPr>
              <a:t>    Площадь </a:t>
            </a:r>
            <a:r>
              <a:rPr lang="ru-RU" b="0" dirty="0">
                <a:solidFill>
                  <a:srgbClr val="000000"/>
                </a:solidFill>
                <a:latin typeface="-apple-system"/>
              </a:rPr>
              <a:t>1 218,14 </a:t>
            </a:r>
            <a:r>
              <a:rPr lang="ru-RU" b="0" dirty="0" err="1">
                <a:solidFill>
                  <a:srgbClr val="000000"/>
                </a:solidFill>
                <a:latin typeface="-apple-system"/>
              </a:rPr>
              <a:t>кв.м</a:t>
            </a:r>
            <a:r>
              <a:rPr lang="ru-RU" b="0" dirty="0">
                <a:solidFill>
                  <a:srgbClr val="000000"/>
                </a:solidFill>
                <a:latin typeface="-apple-system"/>
              </a:rPr>
              <a:t>., </a:t>
            </a:r>
            <a:r>
              <a:rPr lang="ru-RU" b="0" dirty="0" smtClean="0">
                <a:solidFill>
                  <a:srgbClr val="000000"/>
                </a:solidFill>
                <a:latin typeface="-apple-system"/>
              </a:rPr>
              <a:t>трибуны </a:t>
            </a:r>
            <a:r>
              <a:rPr lang="ru-RU" b="0" dirty="0">
                <a:solidFill>
                  <a:srgbClr val="000000"/>
                </a:solidFill>
                <a:latin typeface="-apple-system"/>
              </a:rPr>
              <a:t>для зрителей на 200 мест, </a:t>
            </a:r>
            <a:r>
              <a:rPr lang="ru-RU" b="0" dirty="0" smtClean="0">
                <a:solidFill>
                  <a:srgbClr val="000000"/>
                </a:solidFill>
                <a:latin typeface="-apple-system"/>
              </a:rPr>
              <a:t>проводятся учебно-тренировочные процессы </a:t>
            </a:r>
            <a:r>
              <a:rPr lang="ru-RU" b="0" dirty="0">
                <a:solidFill>
                  <a:srgbClr val="000000"/>
                </a:solidFill>
                <a:latin typeface="-apple-system"/>
              </a:rPr>
              <a:t>и </a:t>
            </a:r>
            <a:r>
              <a:rPr lang="ru-RU" b="0" dirty="0" smtClean="0">
                <a:solidFill>
                  <a:srgbClr val="000000"/>
                </a:solidFill>
                <a:latin typeface="-apple-system"/>
              </a:rPr>
              <a:t>соревнования </a:t>
            </a:r>
            <a:r>
              <a:rPr lang="ru-RU" b="0" dirty="0">
                <a:solidFill>
                  <a:srgbClr val="000000"/>
                </a:solidFill>
                <a:latin typeface="-apple-system"/>
              </a:rPr>
              <a:t>по баскетболу, гандболу, волейболу, мини-футболу, а так же видам единоборств: бокс, вольная борьба, дзюдо, самбо, карате.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Универсальный спортивный зал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3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102360" y="1908758"/>
            <a:ext cx="5212080" cy="1089427"/>
          </a:xfrm>
        </p:spPr>
        <p:txBody>
          <a:bodyPr/>
          <a:lstStyle/>
          <a:p>
            <a:pPr algn="ctr"/>
            <a:r>
              <a:rPr lang="ru-RU" dirty="0" smtClean="0"/>
              <a:t>Тренажёрный зал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3429000"/>
            <a:ext cx="4994957" cy="332997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19140000">
            <a:off x="1257454" y="2157062"/>
            <a:ext cx="5794760" cy="62331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 линией специальных силовых и </a:t>
            </a:r>
            <a:r>
              <a:rPr lang="ru-RU" sz="2400" dirty="0" err="1" smtClean="0"/>
              <a:t>кардиотренажёров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17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Открытая спортивная площадка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6053400" cy="4032448"/>
          </a:xfrm>
        </p:spPr>
      </p:pic>
    </p:spTree>
    <p:extLst>
      <p:ext uri="{BB962C8B-B14F-4D97-AF65-F5344CB8AC3E}">
        <p14:creationId xmlns:p14="http://schemas.microsoft.com/office/powerpoint/2010/main" val="35658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128792" cy="4748816"/>
          </a:xfrm>
        </p:spPr>
      </p:pic>
    </p:spTree>
    <p:extLst>
      <p:ext uri="{BB962C8B-B14F-4D97-AF65-F5344CB8AC3E}">
        <p14:creationId xmlns:p14="http://schemas.microsoft.com/office/powerpoint/2010/main" val="42204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163</TotalTime>
  <Words>156</Words>
  <Application>Microsoft Office PowerPoint</Application>
  <PresentationFormat>Экран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Углы</vt:lpstr>
      <vt:lpstr>Спортивные объекты  г. Лесосибирска</vt:lpstr>
      <vt:lpstr>Физкультурно-спортивный центр «Енисей»</vt:lpstr>
      <vt:lpstr>Большой Бассейн</vt:lpstr>
      <vt:lpstr>Малый бассейн</vt:lpstr>
      <vt:lpstr>Зал фитнеса и Хореографии</vt:lpstr>
      <vt:lpstr>Универсальный спортивный зал</vt:lpstr>
      <vt:lpstr>Тренажёрный зал</vt:lpstr>
      <vt:lpstr>Открытая спортивная площадка</vt:lpstr>
      <vt:lpstr>Презентация PowerPoint</vt:lpstr>
      <vt:lpstr>Физкультурно-оздоровительный комплекс «Эдельвейс»</vt:lpstr>
      <vt:lpstr>бассейн</vt:lpstr>
      <vt:lpstr>Тренажёрный зал</vt:lpstr>
      <vt:lpstr>Хореографический зал</vt:lpstr>
      <vt:lpstr>МБУ «Стадион Труд»</vt:lpstr>
      <vt:lpstr>Презентация PowerPoint</vt:lpstr>
      <vt:lpstr>Презентация PowerPoint</vt:lpstr>
      <vt:lpstr>Презентация PowerPoint</vt:lpstr>
      <vt:lpstr>МБУ «Спортивная школа №1»</vt:lpstr>
      <vt:lpstr>Футбол</vt:lpstr>
      <vt:lpstr>волейбол</vt:lpstr>
      <vt:lpstr>Лыжные гонки</vt:lpstr>
      <vt:lpstr>Спортивное ориентирование</vt:lpstr>
      <vt:lpstr>Лёгкая атлетика</vt:lpstr>
      <vt:lpstr>Спортивный клуб «Атлант»</vt:lpstr>
      <vt:lpstr>МБУ «Физкультурно-оздоровительный клуб по месту жительства «Стрела»</vt:lpstr>
      <vt:lpstr>Зал единоборств «Авангард»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объекты  г. Лесосибирска</dc:title>
  <dc:creator>вадим</dc:creator>
  <cp:lastModifiedBy>Елена</cp:lastModifiedBy>
  <cp:revision>19</cp:revision>
  <dcterms:created xsi:type="dcterms:W3CDTF">2021-05-13T06:14:56Z</dcterms:created>
  <dcterms:modified xsi:type="dcterms:W3CDTF">2021-06-09T04:55:49Z</dcterms:modified>
</cp:coreProperties>
</file>