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85681" y="90872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</a:t>
            </a:r>
          </a:p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Лесосибирска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vpenz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46527"/>
            <a:ext cx="3908252" cy="390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4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Физкультура и 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sz="3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3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сооружения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соответственно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оборудованные сооружения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крытого или открытого типа,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проведения спортивных соревнований, учебно-тренировочного процесса, физкультурно-оздоровительных и спортивно развлекательных работ по различным видам спорта.</a:t>
            </a:r>
          </a:p>
        </p:txBody>
      </p:sp>
      <p:pic>
        <p:nvPicPr>
          <p:cNvPr id="3074" name="Picture 2" descr="C:\Users\vpenz\Downloads\XX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6216"/>
            <a:ext cx="4680520" cy="34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penz\Downloads\XXL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8686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3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penz\Downloads\rGyG1341e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7048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 txBox="1">
            <a:spLocks noGrp="1"/>
          </p:cNvSpPr>
          <p:nvPr>
            <p:ph idx="1"/>
          </p:nvPr>
        </p:nvSpPr>
        <p:spPr>
          <a:xfrm>
            <a:off x="304800" y="155416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73325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Исполнительно-распорядительный орган в системе местного самоуправления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МЕД.УЧРЕЖДЕНИЯ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301208"/>
            <a:ext cx="8686800" cy="7789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Мед.учреждение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основное лечебно-профилактическое учреждение системы здравоохранения в России. В больницах оказывается лечебная, диагностическая, реабилитационная, профилактическая помощь пациентам, нуждающимся в круглосуточном наблюдении медицинского персонала.</a:t>
            </a:r>
          </a:p>
        </p:txBody>
      </p:sp>
      <p:pic>
        <p:nvPicPr>
          <p:cNvPr id="2050" name="Picture 2" descr="C:\Users\vpenz\OneDrive\Рабочий стол\DSC04472-62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8772"/>
            <a:ext cx="4464496" cy="35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penz\Downloads\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8772"/>
            <a:ext cx="4332553" cy="35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vpenz\Downloads\сф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433514" cy="26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penz\Downloads\sosh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1"/>
            <a:ext cx="4032448" cy="269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1" y="4038440"/>
            <a:ext cx="4062415" cy="246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4077072"/>
            <a:ext cx="4499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заведение, предназначенное для удовлетворения нематериальных задач людей, которые выражаются в следующих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функциях: обучение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ОБЩЕСТВЕННОГО ПОРЯДКА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573016"/>
            <a:ext cx="8686800" cy="328498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порядка </a:t>
            </a: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совокупность мер по достижения целей режима законности. Охрана правопорядка устраняет препятствия, мешающие воплощению в жизнь прав и признания законов.</a:t>
            </a:r>
          </a:p>
        </p:txBody>
      </p:sp>
      <p:pic>
        <p:nvPicPr>
          <p:cNvPr id="4098" name="Picture 2" descr="C:\Users\vpenz\OneDrive\Рабочий стол\38980ac653f19f0c3f4e1869ef3a3f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248472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penz\Downloads\I-EUCyp8_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3"/>
            <a:ext cx="4176464" cy="34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рЕЛИГИЯ</a:t>
            </a:r>
            <a:r>
              <a:rPr lang="en-US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духовная сфера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01238"/>
            <a:ext cx="8686800" cy="519611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города или монастыря, а также главный храм ведомства, где может совершать богослужение высокое духовное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vpenz\Downloads\Храм_Андрея_Первозванного_(г._Лесосибирск)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5952"/>
            <a:ext cx="3744416" cy="35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penz\Download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01238"/>
            <a:ext cx="5112568" cy="353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и искусство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02596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vpenz\Downloads\fa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99" y="1412776"/>
            <a:ext cx="443126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86104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архитектурное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сооружение, предназначенное для проведения театрализованных действий, музыкальных концертов или иных видов представлений.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060" y="4389215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учреждение, занимающееся сбором, изучением, хранением и экспонированием предметов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И ИСКУССТВО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85092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1" y="1218594"/>
            <a:ext cx="4360937" cy="27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144913" cy="28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526" y="1484784"/>
            <a:ext cx="89989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учреждение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собирающее и хранящее произведения печати и письменности для общественного пользования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 же ведущее справочно-библиографическую работу.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КУЛЬТУРА И ИСКУССТВО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795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160" y="479715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Выставочный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 площадка, где проходит презентация изделий, которые имеют определенный интерес для людей.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46449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8638" y="479715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Кинотеатр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здание или его часть с оборудованием для публичной демонстрации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кинофильмов.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89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Администрация города </vt:lpstr>
      <vt:lpstr>МЕД.УЧРЕЖДЕНИЯ</vt:lpstr>
      <vt:lpstr>Образовательные учреждения</vt:lpstr>
      <vt:lpstr>ОХРАНА ОБЩЕСТВЕННОГО ПОРЯДКА</vt:lpstr>
      <vt:lpstr>рЕЛИГИЯ, духовная сфера</vt:lpstr>
      <vt:lpstr>Культура и искусство</vt:lpstr>
      <vt:lpstr>КУЛЬТУРА И ИСКУССТВО</vt:lpstr>
      <vt:lpstr>КУЛЬТУРА И ИСКУССТВО</vt:lpstr>
      <vt:lpstr>Физкультура и спорт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Пензин</dc:creator>
  <cp:lastModifiedBy>Влад Пензин</cp:lastModifiedBy>
  <cp:revision>10</cp:revision>
  <dcterms:created xsi:type="dcterms:W3CDTF">2021-05-25T13:18:07Z</dcterms:created>
  <dcterms:modified xsi:type="dcterms:W3CDTF">2021-05-26T15:14:00Z</dcterms:modified>
</cp:coreProperties>
</file>