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0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E346479-53AE-4560-8231-967BBB74CD09}" type="datetimeFigureOut">
              <a:rPr lang="ru-RU" smtClean="0"/>
              <a:t>07.06.2021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D53EDA-DA07-4763-A4E7-DA2E9974703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484784"/>
            <a:ext cx="8458200" cy="12241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400" dirty="0" smtClean="0">
                <a:latin typeface="Arial Black" panose="020B0A04020102020204" pitchFamily="34" charset="0"/>
              </a:rPr>
              <a:t>Русская культура. Обычаи и традиции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62955"/>
            <a:ext cx="7056784" cy="347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65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РУССКИЕ НАРОДНЫЕ ПРАЗДНИКИ И ТРАДИЦИИ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500" dirty="0"/>
              <a:t>Русский народ бережно чтит традиции, созданные предками в течении веков. В бытовых занятиях и праздничных торжествах, в важных жизненных событиях прослеживается отпечаток обычаев. Порядок действий. стихи и песни, атрибуты, поговорки, кухня - каждая традиция и праздник, созданные народом, имеют свои особенности.</a:t>
            </a:r>
          </a:p>
          <a:p>
            <a:endParaRPr lang="ru-RU" sz="1500" dirty="0"/>
          </a:p>
          <a:p>
            <a:pPr marL="0" indent="0">
              <a:buNone/>
            </a:pPr>
            <a:r>
              <a:rPr lang="ru-RU" sz="1500" dirty="0"/>
              <a:t>Традиции, в которых смешались язычество и христианство, домашний уют и воинские подвиги, великодушие и жизнерадостность, сопровождали русских людей от рождения до заката жизни. Душа русского народа запечатлена </a:t>
            </a:r>
            <a:r>
              <a:rPr lang="ru-RU" sz="1500" dirty="0" smtClean="0"/>
              <a:t>в </a:t>
            </a:r>
            <a:r>
              <a:rPr lang="ru-RU" sz="1500" dirty="0"/>
              <a:t>этих обычаях</a:t>
            </a:r>
            <a:r>
              <a:rPr lang="ru-RU" sz="1500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343400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ОСНОВНЫЕ РУССКИЕ ПРАЗДНИКИ НА РУСИ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sz="1500" i="1" dirty="0" smtClean="0"/>
              <a:t>Зима</a:t>
            </a:r>
            <a:endParaRPr lang="ru-RU" sz="1500" dirty="0"/>
          </a:p>
          <a:p>
            <a:r>
              <a:rPr lang="ru-RU" sz="1500" dirty="0"/>
              <a:t>Рождество</a:t>
            </a:r>
          </a:p>
          <a:p>
            <a:r>
              <a:rPr lang="ru-RU" sz="1500" dirty="0"/>
              <a:t>Святки</a:t>
            </a:r>
          </a:p>
          <a:p>
            <a:r>
              <a:rPr lang="ru-RU" sz="1500" dirty="0"/>
              <a:t>Крещение</a:t>
            </a:r>
          </a:p>
          <a:p>
            <a:r>
              <a:rPr lang="ru-RU" sz="1500" dirty="0"/>
              <a:t>Масленица</a:t>
            </a:r>
          </a:p>
          <a:p>
            <a:r>
              <a:rPr lang="ru-RU" sz="1500" dirty="0"/>
              <a:t>Вербное </a:t>
            </a:r>
            <a:r>
              <a:rPr lang="ru-RU" sz="1500" dirty="0" smtClean="0"/>
              <a:t>воскресенье</a:t>
            </a:r>
          </a:p>
          <a:p>
            <a:pPr marL="0" indent="0">
              <a:buNone/>
            </a:pPr>
            <a:r>
              <a:rPr lang="ru-RU" sz="1500" i="1" dirty="0" smtClean="0"/>
              <a:t>Весна</a:t>
            </a:r>
            <a:endParaRPr lang="ru-RU" sz="1500" dirty="0"/>
          </a:p>
          <a:p>
            <a:r>
              <a:rPr lang="ru-RU" sz="1500" dirty="0"/>
              <a:t>Пасха</a:t>
            </a:r>
          </a:p>
          <a:p>
            <a:r>
              <a:rPr lang="ru-RU" sz="1500" dirty="0"/>
              <a:t>Красная горка</a:t>
            </a:r>
          </a:p>
          <a:p>
            <a:pPr marL="0" indent="0">
              <a:buNone/>
            </a:pPr>
            <a:r>
              <a:rPr lang="ru-RU" sz="1500" i="1" dirty="0" smtClean="0"/>
              <a:t>Лето</a:t>
            </a:r>
            <a:endParaRPr lang="ru-RU" sz="1500" dirty="0"/>
          </a:p>
          <a:p>
            <a:r>
              <a:rPr lang="ru-RU" sz="1500" dirty="0"/>
              <a:t>Иван Купала</a:t>
            </a:r>
          </a:p>
          <a:p>
            <a:r>
              <a:rPr lang="ru-RU" sz="1500" dirty="0"/>
              <a:t>Ильин день</a:t>
            </a:r>
          </a:p>
          <a:p>
            <a:r>
              <a:rPr lang="ru-RU" sz="1500" dirty="0"/>
              <a:t>Медовый Спас</a:t>
            </a:r>
          </a:p>
          <a:p>
            <a:r>
              <a:rPr lang="ru-RU" sz="1500" dirty="0"/>
              <a:t>Яблочный Спас</a:t>
            </a:r>
          </a:p>
          <a:p>
            <a:r>
              <a:rPr lang="ru-RU" sz="1500" dirty="0"/>
              <a:t>Третий Спас</a:t>
            </a:r>
          </a:p>
          <a:p>
            <a:pPr marL="0" indent="0">
              <a:buNone/>
            </a:pPr>
            <a:r>
              <a:rPr lang="ru-RU" sz="1500" i="1" dirty="0" smtClean="0"/>
              <a:t>Осень</a:t>
            </a:r>
            <a:endParaRPr lang="ru-RU" sz="1500" dirty="0"/>
          </a:p>
          <a:p>
            <a:r>
              <a:rPr lang="ru-RU" sz="1500" dirty="0"/>
              <a:t>Покров день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3516"/>
            <a:ext cx="2880320" cy="192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504" y="2162255"/>
            <a:ext cx="1850661" cy="123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26" y="3412172"/>
            <a:ext cx="1846639" cy="138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61" y="4797152"/>
            <a:ext cx="1907704" cy="135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2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РУССКИЕ НАРОДНЫЕ ТРАДИЦИИ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Не только праздники, обычная жизнь русского народа, также сопровождается влиянием традиций. Поход в баню, русская чайная традиция, встреча гостей - ежедневная жизнь полна уважения к предкам, ведь именно благодаря ей, традиции живы.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Особенное событие в жизни каждого человека - свадьба, также тесно связано со старинными обычаями. В обрядах прослеживается трепетное отношение к семейной жизни, важность родительского благословения на брак и другие моральные и духовные ценности.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/>
              <a:t>ОСНОВНЫЕ РУССКИЕ ТРАДИЦИИ</a:t>
            </a:r>
            <a:r>
              <a:rPr lang="ru-RU" dirty="0"/>
              <a:t>:</a:t>
            </a:r>
          </a:p>
          <a:p>
            <a:r>
              <a:rPr lang="ru-RU" dirty="0"/>
              <a:t>Русская свадьба</a:t>
            </a:r>
          </a:p>
          <a:p>
            <a:r>
              <a:rPr lang="ru-RU" dirty="0"/>
              <a:t>Русское гостеприимство</a:t>
            </a:r>
          </a:p>
          <a:p>
            <a:r>
              <a:rPr lang="ru-RU" dirty="0"/>
              <a:t>Русская семья</a:t>
            </a:r>
          </a:p>
          <a:p>
            <a:r>
              <a:rPr lang="ru-RU" dirty="0"/>
              <a:t>Русский каравай</a:t>
            </a:r>
          </a:p>
          <a:p>
            <a:r>
              <a:rPr lang="ru-RU" dirty="0"/>
              <a:t>Русская баня</a:t>
            </a:r>
          </a:p>
          <a:p>
            <a:r>
              <a:rPr lang="ru-RU" dirty="0"/>
              <a:t>Русское чаепитие</a:t>
            </a:r>
          </a:p>
          <a:p>
            <a:r>
              <a:rPr lang="ru-RU" dirty="0"/>
              <a:t>Русская ярмарка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500" dirty="0"/>
              <a:t>РУССКАЯ </a:t>
            </a:r>
            <a:r>
              <a:rPr lang="ru-RU" sz="2500" dirty="0" smtClean="0"/>
              <a:t>СВАДЬБА</a:t>
            </a:r>
          </a:p>
          <a:p>
            <a:pPr marL="0" indent="0">
              <a:buNone/>
            </a:pPr>
            <a:r>
              <a:rPr lang="ru-RU" sz="2500" dirty="0"/>
              <a:t>Свадебные традиции древней Руси уходят корнями в языческие времена</a:t>
            </a:r>
            <a:r>
              <a:rPr lang="ru-RU" sz="2500" dirty="0" smtClean="0"/>
              <a:t>.</a:t>
            </a:r>
          </a:p>
          <a:p>
            <a:pPr marL="0" indent="0">
              <a:buNone/>
            </a:pPr>
            <a:r>
              <a:rPr lang="ru-RU" sz="2500" dirty="0" smtClean="0"/>
              <a:t>Единый </a:t>
            </a:r>
            <a:r>
              <a:rPr lang="ru-RU" sz="2500" dirty="0"/>
              <a:t>обряд зарождается на Руси с приходом Христианства</a:t>
            </a:r>
            <a:r>
              <a:rPr lang="ru-RU" sz="2500" dirty="0" smtClean="0"/>
              <a:t>.</a:t>
            </a:r>
            <a:endParaRPr lang="ru-RU" sz="2500" dirty="0"/>
          </a:p>
          <a:p>
            <a:pPr marL="0" indent="0">
              <a:buNone/>
            </a:pPr>
            <a:r>
              <a:rPr lang="ru-RU" sz="2500" dirty="0"/>
              <a:t>Внимание уделялось всем этапам события. Знакомство семейств, встреча жениха и невесты, сватовство и смотрины - всё происходило по строгому сценарию, с определенными действующими лицами. Традиции затрагивали выпечку свадебного каравая, подготовку </a:t>
            </a:r>
            <a:r>
              <a:rPr lang="ru-RU" sz="2500" dirty="0" smtClean="0"/>
              <a:t>приданного</a:t>
            </a:r>
            <a:r>
              <a:rPr lang="ru-RU" sz="2500" dirty="0"/>
              <a:t>, свадебных </a:t>
            </a:r>
            <a:r>
              <a:rPr lang="ru-RU" sz="2500" dirty="0" smtClean="0"/>
              <a:t>нарядов</a:t>
            </a:r>
            <a:r>
              <a:rPr lang="ru-RU" sz="2500" dirty="0"/>
              <a:t>, застолья</a:t>
            </a:r>
            <a:r>
              <a:rPr lang="ru-RU" sz="2500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66" y="3997772"/>
            <a:ext cx="3127626" cy="267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800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РУССКАЯ СЕМЬЯ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Главой семьи является отец, а также старшие родственники. В современных русских семьях отец и мать находятся в равных степенях главенства, в равной степени занимаясь воспитанием детей и организацией, ведением семейного </a:t>
            </a:r>
            <a:r>
              <a:rPr lang="ru-RU" sz="2000" dirty="0"/>
              <a:t>быта. Русская семья испокон веков принимала и чтила традиции и семейные ценности своего народа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Семьи были </a:t>
            </a:r>
            <a:r>
              <a:rPr lang="ru-RU" sz="2000" dirty="0" smtClean="0"/>
              <a:t>большие. Жили вместе бабушки с дедушками, их дети и внуки, в семье было несколько детей. Старшие дети помогали младшим и уважали взрослых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60" y="3212976"/>
            <a:ext cx="4286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19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Русское гостеприимство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Радушный прием гостей или хлебосольство всегда было отличительной чертой русского народа. </a:t>
            </a:r>
            <a:r>
              <a:rPr lang="ru-RU" dirty="0"/>
              <a:t>Встреча гостей на Руси всегда была радостным, добрым событием. Уставшего с дороги странника встречали хлебом-солью, предлагали ему отдых, вели в баню, уделяли внимание его коню, переодевали в чистую одежду. У гостя искренне интересовались тем, как прошел путь, куда он следует, хорошие ли цели у его путешествия. В этом проявляется щедрость русских людей, их любовь к ближним.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572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11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РУССКИЙ КАРАВАЙ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Одним из самых знаменитых русских мучных блюд, которые готовились на праздники (например, на свадьбу) исключительно замужним женщинами и ставились на стол мужчинами, является каравай, считавшийся символом плодородия, богатства и семейного благополучия. Каравай украшается различными фигурками из теста и запекается в духовке, отличается богатством вкуса, привлекательным внешним видом, достойным считаться настоящим произведением кулинарного искусства.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 Караваем встречали и провожали дорогих гостей, а самые пышные и искусно украшенные караваи были главным угощением на свадьбах.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40245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96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РУССКАЯ БАНЯ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Банные обычаи создавались нашими предками с особой любовью. Посещение бани в древней Руси преследовало не только цель очищения тела, но и целого обряда. Баню посещали перед важными событиями и праздниками. Мыться в бане было принято неспешно, в хорошем настроении, с близкими людьми и друзьями. Привычка обливаться холодной водой после парилки - еще одна русская традиция</a:t>
            </a:r>
            <a:r>
              <a:rPr lang="ru-RU" sz="1600" dirty="0" smtClean="0"/>
              <a:t>.</a:t>
            </a:r>
          </a:p>
          <a:p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5141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/>
              <a:t>Русская баня пользовалась большой популярностью среди всех социальных слоев: в баньке парилась как аристократия, так и простой народ. баня играла важную роль в народной медицине, она считалась надежным, а часто и единственным средством против многих хворей и недугов. В связи с этим на Руси бытовала общеизвестная поговорка: “Помылся — будто заново родился</a:t>
            </a:r>
            <a:r>
              <a:rPr lang="ru-RU" sz="1800" dirty="0" smtClean="0"/>
              <a:t>!”</a:t>
            </a:r>
          </a:p>
          <a:p>
            <a:pPr marL="0" indent="0" algn="just">
              <a:buNone/>
            </a:pP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0353"/>
            <a:ext cx="3078980" cy="221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98129"/>
            <a:ext cx="3024336" cy="201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05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РУССКОЕ ЧАЕПИТИЕ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/>
              <a:t>Появление в семнадцатом столетии на Руси чая, не только сделало этот напиток любимым среди русских людей, но и положило начало классической русской чайной традиции. Такие атрибуты чаепития, как самовар и его украшения, делают чаепитие по-домашнему уютным. Распитие этого ароматного напитка из блюдец, с баранками и выпечкой, вприкуску с пиленым сахаром - традиции передавались из поколения в поколение и соблюдались в каждом русском доме.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/>
              <a:t>Для чаепития, которое обычно проводилось в семейном кругу, стол накрывался скатертью, в его середину ставился самовар, который был пузат, горяч и блестящ, его регулярно чистили и заботились о его «здоровье», он считался символом уюта и домашнего тепла, </a:t>
            </a:r>
            <a:r>
              <a:rPr lang="ru-RU" sz="1800" dirty="0" smtClean="0"/>
              <a:t>настоящим «</a:t>
            </a:r>
            <a:r>
              <a:rPr lang="ru-RU" sz="1800" dirty="0"/>
              <a:t>хозяином» дома. </a:t>
            </a:r>
            <a:endParaRPr lang="ru-RU" sz="1800" dirty="0" smtClean="0"/>
          </a:p>
          <a:p>
            <a:pPr marL="0" indent="0" algn="just">
              <a:buNone/>
            </a:pP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600400" cy="28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711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РУССКАЯ ЯРМАРКА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В традиционные праздничные дни народных гуляний открывали свои двери на Руси различные ярмарки веселья. Что только можно было не найти на ярмарке: вкусные пряники, </a:t>
            </a:r>
            <a:r>
              <a:rPr lang="ru-RU" dirty="0" err="1"/>
              <a:t>росписные</a:t>
            </a:r>
            <a:r>
              <a:rPr lang="ru-RU" dirty="0"/>
              <a:t> предметы ремесел, народные игрушки. Чего только можно было не увидеть на ярмарке: скоморохи, игры и забавы, карусель и танцы с хороводами, а также народный театр и его главного завсегдатая ведущего - озорного Петрушку.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Ярмарка - это рынок, в центре города или села, куда приезжали купцы, торговцы и ремесленники как из окрестных деревень и сел, так и из отдаленной местности, чтобы продать свой товар и </a:t>
            </a:r>
            <a:r>
              <a:rPr lang="ru-RU" dirty="0" smtClean="0"/>
              <a:t>посмотреть чужой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4427984" cy="272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1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609600"/>
            <a:ext cx="4032448" cy="512365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ЕВГЕНИЙ ВАДИМОВ</a:t>
            </a:r>
          </a:p>
          <a:p>
            <a:endParaRPr lang="ru-RU" dirty="0"/>
          </a:p>
          <a:p>
            <a:r>
              <a:rPr lang="ru-RU" b="1" dirty="0"/>
              <a:t>Русская Культура</a:t>
            </a:r>
          </a:p>
          <a:p>
            <a:endParaRPr lang="ru-RU" b="1" dirty="0"/>
          </a:p>
          <a:p>
            <a:endParaRPr lang="ru-RU" dirty="0"/>
          </a:p>
          <a:p>
            <a:r>
              <a:rPr lang="ru-RU" sz="2000" dirty="0"/>
              <a:t>Русская культура - это наша детская </a:t>
            </a:r>
          </a:p>
          <a:p>
            <a:r>
              <a:rPr lang="ru-RU" sz="2000" dirty="0"/>
              <a:t>С трепетной лампадой, с мамой дорогой - </a:t>
            </a:r>
          </a:p>
          <a:p>
            <a:r>
              <a:rPr lang="ru-RU" sz="2000" dirty="0"/>
              <a:t>Русская культура - это молодецкая </a:t>
            </a:r>
          </a:p>
          <a:p>
            <a:r>
              <a:rPr lang="ru-RU" sz="2000" dirty="0"/>
              <a:t>Тройка с колокольчиком, с расписной дугой!.. </a:t>
            </a:r>
          </a:p>
          <a:p>
            <a:endParaRPr lang="ru-RU" sz="2000" dirty="0"/>
          </a:p>
          <a:p>
            <a:r>
              <a:rPr lang="ru-RU" sz="2000" dirty="0"/>
              <a:t>Русская культура - это сказки нянины - </a:t>
            </a:r>
          </a:p>
          <a:p>
            <a:r>
              <a:rPr lang="ru-RU" sz="2000" dirty="0"/>
              <a:t>Песни </a:t>
            </a:r>
            <a:r>
              <a:rPr lang="ru-RU" sz="2000" dirty="0" smtClean="0"/>
              <a:t>колыбельные, грустные до </a:t>
            </a:r>
            <a:r>
              <a:rPr lang="ru-RU" sz="2000" dirty="0"/>
              <a:t>слез - </a:t>
            </a:r>
          </a:p>
          <a:p>
            <a:r>
              <a:rPr lang="ru-RU" sz="2000" dirty="0"/>
              <a:t>Русская культура - это разрумяненный </a:t>
            </a:r>
          </a:p>
          <a:p>
            <a:r>
              <a:rPr lang="ru-RU" sz="2000" dirty="0"/>
              <a:t>В рукавицах-варежках дедушка-мороз…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3638"/>
            <a:ext cx="3960440" cy="623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05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err="1" smtClean="0"/>
              <a:t>Давным</a:t>
            </a:r>
            <a:r>
              <a:rPr lang="ru-RU" sz="1600" dirty="0" smtClean="0"/>
              <a:t> </a:t>
            </a:r>
            <a:r>
              <a:rPr lang="ru-RU" sz="1600" dirty="0"/>
              <a:t>давно на Руси предпочитали жить в деревянных домах, считая, что жить в них здоровее. Строили их из бревен и называли избами. </a:t>
            </a:r>
            <a:r>
              <a:rPr lang="ru-RU" sz="1600" dirty="0" smtClean="0">
                <a:effectLst/>
              </a:rPr>
              <a:t>При </a:t>
            </a:r>
            <a:r>
              <a:rPr lang="ru-RU" sz="1600" dirty="0">
                <a:effectLst/>
              </a:rPr>
              <a:t>постройке избы сразу решали важный вопрос: «Где сложить печь?» Все остальное размещали в зависимости от расположения печки. Вот отсюда и пошло выражение -«Плясать от печки».</a:t>
            </a:r>
            <a:endParaRPr lang="ru-RU" sz="1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17646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01" y="2636912"/>
            <a:ext cx="437618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38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9555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Русский национальный костюм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96752"/>
            <a:ext cx="4191000" cy="5760640"/>
          </a:xfrm>
        </p:spPr>
        <p:txBody>
          <a:bodyPr>
            <a:normAutofit/>
          </a:bodyPr>
          <a:lstStyle/>
          <a:p>
            <a:r>
              <a:rPr lang="ru-RU" sz="1400" dirty="0"/>
              <a:t>Отличительная особенность русского национального костюма — большое количество верхней </a:t>
            </a:r>
            <a:r>
              <a:rPr lang="ru-RU" sz="1400" dirty="0" smtClean="0"/>
              <a:t>одежды  ( кафтан зипун, армяк, опашень, кожух, , свитка, бекеша , душегрея и </a:t>
            </a:r>
            <a:r>
              <a:rPr lang="ru-RU" sz="1400" dirty="0" err="1" smtClean="0"/>
              <a:t>т.д</a:t>
            </a:r>
            <a:r>
              <a:rPr lang="ru-RU" sz="1400" dirty="0" smtClean="0"/>
              <a:t>). </a:t>
            </a:r>
            <a:r>
              <a:rPr lang="ru-RU" sz="1400" dirty="0"/>
              <a:t>Одежда накидная и распашная. Накидную одежду надевали через голову, распашная имела разрез сверху донизу и застёгивалась встык на крючки или </a:t>
            </a:r>
            <a:r>
              <a:rPr lang="ru-RU" sz="1400" dirty="0" smtClean="0"/>
              <a:t>на пуговицы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124744"/>
            <a:ext cx="441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Чем зажиточнее был русский человек, тем в большее число слоев одежды он облачался. Праздничное одеяние богатой женщины могло состоять из двадцати вещей, для повседневного комплекта хватало и семи элементов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r>
              <a:rPr lang="ru-RU" sz="1400" b="1" dirty="0" smtClean="0"/>
              <a:t>Основные детали </a:t>
            </a:r>
            <a:r>
              <a:rPr lang="ru-RU" sz="1400" b="1" i="1" dirty="0" smtClean="0"/>
              <a:t>женского </a:t>
            </a:r>
            <a:r>
              <a:rPr lang="ru-RU" sz="1400" b="1" dirty="0" smtClean="0"/>
              <a:t>костюма:</a:t>
            </a:r>
          </a:p>
          <a:p>
            <a:r>
              <a:rPr lang="ru-RU" sz="1200" dirty="0"/>
              <a:t>Женский головной убор русского народного костюма</a:t>
            </a:r>
          </a:p>
          <a:p>
            <a:r>
              <a:rPr lang="ru-RU" sz="1200" dirty="0"/>
              <a:t>Русский народный платок</a:t>
            </a:r>
          </a:p>
          <a:p>
            <a:r>
              <a:rPr lang="ru-RU" sz="1200" dirty="0"/>
              <a:t>Русская народная женская рубаха</a:t>
            </a:r>
          </a:p>
          <a:p>
            <a:r>
              <a:rPr lang="ru-RU" sz="1200" dirty="0"/>
              <a:t>Русский народный сарафан</a:t>
            </a:r>
          </a:p>
          <a:p>
            <a:r>
              <a:rPr lang="ru-RU" sz="1200" dirty="0" smtClean="0"/>
              <a:t>Русские народные </a:t>
            </a:r>
            <a:r>
              <a:rPr lang="ru-RU" sz="1200" dirty="0"/>
              <a:t>женские </a:t>
            </a:r>
            <a:r>
              <a:rPr lang="ru-RU" sz="1200" dirty="0" smtClean="0"/>
              <a:t>сапожки</a:t>
            </a:r>
          </a:p>
          <a:p>
            <a:pPr marL="0" indent="0">
              <a:buNone/>
            </a:pPr>
            <a:r>
              <a:rPr lang="ru-RU" sz="1400" b="1" dirty="0"/>
              <a:t>Основные детали  </a:t>
            </a:r>
            <a:r>
              <a:rPr lang="ru-RU" sz="1400" b="1" i="1" dirty="0" smtClean="0"/>
              <a:t>мужского </a:t>
            </a:r>
            <a:r>
              <a:rPr lang="ru-RU" sz="1400" b="1" dirty="0" smtClean="0"/>
              <a:t> </a:t>
            </a:r>
            <a:r>
              <a:rPr lang="ru-RU" sz="1400" b="1" dirty="0"/>
              <a:t>костюма:</a:t>
            </a:r>
          </a:p>
          <a:p>
            <a:r>
              <a:rPr lang="ru-RU" sz="1200" dirty="0"/>
              <a:t>Мужской головной убор русского народного костюма</a:t>
            </a:r>
          </a:p>
          <a:p>
            <a:r>
              <a:rPr lang="ru-RU" sz="1200" dirty="0"/>
              <a:t>Русская народная мужская рубаха</a:t>
            </a:r>
          </a:p>
          <a:p>
            <a:r>
              <a:rPr lang="ru-RU" sz="1200" dirty="0"/>
              <a:t>Штаны русского народного костюма</a:t>
            </a:r>
          </a:p>
          <a:p>
            <a:r>
              <a:rPr lang="ru-RU" sz="1200" dirty="0"/>
              <a:t>Русские </a:t>
            </a:r>
            <a:r>
              <a:rPr lang="ru-RU" sz="1200" dirty="0" smtClean="0"/>
              <a:t>народные </a:t>
            </a:r>
            <a:r>
              <a:rPr lang="ru-RU" sz="1200" dirty="0"/>
              <a:t>мужские </a:t>
            </a:r>
            <a:r>
              <a:rPr lang="ru-RU" sz="1200" dirty="0" smtClean="0"/>
              <a:t>сапоги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2" y="3212976"/>
            <a:ext cx="3096344" cy="300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999" y="-4586288"/>
            <a:ext cx="77005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34369"/>
            <a:ext cx="1512168" cy="192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4833952"/>
            <a:ext cx="1440160" cy="192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83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Русский народный фольклор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669432" cy="4724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Обряды, приуроченные к крупным праздникам, включали большое количество разных произведений народного искусства: старинные лирические песни, свадебные, хороводные, календарно-обрядовые, плясовые; однако в повседневной жизни преобладали частушки, песни, приговоры, хороводы, игры, танцы, </a:t>
            </a:r>
            <a:r>
              <a:rPr lang="ru-RU" dirty="0" err="1" smtClean="0"/>
              <a:t>пестушки</a:t>
            </a:r>
            <a:r>
              <a:rPr lang="ru-RU" dirty="0" smtClean="0"/>
              <a:t> загадки, поговорки , сказки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25" y="1988840"/>
            <a:ext cx="491587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9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Русский народный фольклор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/>
              <a:t>Русские народные сказки</a:t>
            </a:r>
            <a:r>
              <a:rPr lang="ru-RU" sz="1400" dirty="0"/>
              <a:t>, их основная мысль - учение о добре и зле, о справедливости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r>
              <a:rPr lang="ru-RU" sz="1400" dirty="0"/>
              <a:t>Волшебные, бытовые, сказки о животных - в них оживают знакомые предметы, очеловечиваются звери, происходят чудеса. Любимые персонажи - привычные для русской природы жители леса и степи, царские особы, а также представители простого люда. Каждый в сказке обладает определенными чертами: храбрость и трусливость, жадность и </a:t>
            </a:r>
            <a:r>
              <a:rPr lang="ru-RU" sz="1400" dirty="0" smtClean="0"/>
              <a:t>щедрость</a:t>
            </a:r>
            <a:r>
              <a:rPr lang="ru-RU" sz="1400" dirty="0"/>
              <a:t>, доброта и </a:t>
            </a:r>
            <a:r>
              <a:rPr lang="ru-RU" sz="1400" dirty="0" smtClean="0"/>
              <a:t>злобность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С самых истоков русского фольклора получили распространение в народе такие малые жанры, как весёлые прибаутки с </a:t>
            </a:r>
            <a:r>
              <a:rPr lang="ru-RU" sz="1400" dirty="0" err="1"/>
              <a:t>потешками</a:t>
            </a:r>
            <a:r>
              <a:rPr lang="ru-RU" sz="1400" dirty="0"/>
              <a:t>, задорные частушки, скороговорки, мудрые пословицы, да поговорки. Многие из них мудрости поучат, некоторые советом подскажут, какие рассмешат-потешат, а другие добрым словом </a:t>
            </a:r>
            <a:r>
              <a:rPr lang="ru-RU" sz="1400" dirty="0" err="1"/>
              <a:t>прибодрят</a:t>
            </a:r>
            <a:r>
              <a:rPr lang="ru-RU" sz="14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4" y="3933056"/>
            <a:ext cx="3867128" cy="260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436096" y="3212976"/>
            <a:ext cx="2592288" cy="350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8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РУССКИЕ НАРОДНЫЕ МУЗЫКАЛЬНЫЕ ИНСТРУМЕНТЫ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Впитывая звуки природы, народ создавал из подручных материалов нехитрые трещотки и свистульки. Каждый ребенок на Руси обладал навыками изготовления и игры на простых музыкальных инструментах. Это было неотъемлемой частью народной культуры и быта со времён Древней Руси. Многие из них используются по сей день в неизменном виде – иные были усовершенствованы и легли в основу народных оркестров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343400" cy="5054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Русские музыкальные инструменты</a:t>
            </a:r>
            <a:r>
              <a:rPr lang="ru-RU" sz="1400" dirty="0" smtClean="0"/>
              <a:t>:</a:t>
            </a:r>
            <a:endParaRPr lang="ru-RU" sz="1400" dirty="0"/>
          </a:p>
          <a:p>
            <a:r>
              <a:rPr lang="ru-RU" sz="1400" dirty="0"/>
              <a:t>  Балалайка</a:t>
            </a:r>
          </a:p>
          <a:p>
            <a:r>
              <a:rPr lang="ru-RU" sz="1400" dirty="0"/>
              <a:t>  Гусли</a:t>
            </a:r>
          </a:p>
          <a:p>
            <a:r>
              <a:rPr lang="ru-RU" sz="1400" dirty="0"/>
              <a:t>  Рожок</a:t>
            </a:r>
          </a:p>
          <a:p>
            <a:r>
              <a:rPr lang="ru-RU" sz="1400" dirty="0"/>
              <a:t>  Домра</a:t>
            </a:r>
          </a:p>
          <a:p>
            <a:r>
              <a:rPr lang="ru-RU" sz="1400" dirty="0"/>
              <a:t>  Баян</a:t>
            </a:r>
          </a:p>
          <a:p>
            <a:r>
              <a:rPr lang="ru-RU" sz="1400" dirty="0"/>
              <a:t>  Русская гармонь</a:t>
            </a:r>
          </a:p>
          <a:p>
            <a:r>
              <a:rPr lang="ru-RU" sz="1400" dirty="0"/>
              <a:t>  Бубен (и бубенцы)</a:t>
            </a:r>
          </a:p>
          <a:p>
            <a:r>
              <a:rPr lang="ru-RU" sz="1400" dirty="0"/>
              <a:t>  Дрова</a:t>
            </a:r>
          </a:p>
          <a:p>
            <a:r>
              <a:rPr lang="ru-RU" sz="1400" dirty="0"/>
              <a:t>  Свистулька</a:t>
            </a:r>
          </a:p>
          <a:p>
            <a:r>
              <a:rPr lang="ru-RU" sz="1400" dirty="0"/>
              <a:t>  Трещотка</a:t>
            </a:r>
          </a:p>
          <a:p>
            <a:r>
              <a:rPr lang="ru-RU" sz="1400" dirty="0"/>
              <a:t>  Деревянные </a:t>
            </a:r>
            <a:r>
              <a:rPr lang="ru-RU" sz="1400" dirty="0" smtClean="0"/>
              <a:t>ложки</a:t>
            </a:r>
          </a:p>
          <a:p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89040"/>
            <a:ext cx="3782194" cy="286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60848"/>
            <a:ext cx="15240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96823"/>
            <a:ext cx="2461526" cy="195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52" y="4894510"/>
            <a:ext cx="2343984" cy="176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РУССКИЕ НАРОДНЫЕ ТАНЦЫ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Отличительная черта русских народных танцев их самодеятельность, открытость душой и песнопение. Так основным народным танцем стала пляска, у мужчин с активным </a:t>
            </a:r>
            <a:r>
              <a:rPr lang="ru-RU" dirty="0" err="1"/>
              <a:t>жестиулированием</a:t>
            </a:r>
            <a:r>
              <a:rPr lang="ru-RU" dirty="0"/>
              <a:t> руками и движением ног, а у женщин с более плавными движениями, кокетливыми взглядами и поклонами. Также русские юноши и девушки водят хороводы, что характерно русской открытостью и задорным настроением.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i="1" dirty="0"/>
              <a:t>Основные русские народные танцы:</a:t>
            </a:r>
          </a:p>
          <a:p>
            <a:endParaRPr lang="ru-RU" dirty="0"/>
          </a:p>
          <a:p>
            <a:r>
              <a:rPr lang="ru-RU" dirty="0"/>
              <a:t>Русская народная пляска</a:t>
            </a:r>
          </a:p>
          <a:p>
            <a:r>
              <a:rPr lang="ru-RU" dirty="0"/>
              <a:t>Русский хоровод</a:t>
            </a:r>
          </a:p>
          <a:p>
            <a:r>
              <a:rPr lang="ru-RU" dirty="0"/>
              <a:t>Русская кадриль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104456" cy="230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30" y="3965707"/>
            <a:ext cx="4115642" cy="281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87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РУССКИЕ НАРОДНЫЕ ИГРЫ И ЗАБАВЫ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Дружелюбный нрав и широта души подталкивает на веселье, особенно во время праздников и народных гуляний, которые сопровождаются задорными играми и народными забавами. Игры бывают с определенными строгими правилами, а бывают простые и шумные для большого количества участников, например, ручеёк с хороводом или взятие снежного городка.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i="1" dirty="0"/>
              <a:t>Игры и забавы русского народа:</a:t>
            </a:r>
          </a:p>
          <a:p>
            <a:endParaRPr lang="ru-RU" b="1" i="1" dirty="0"/>
          </a:p>
          <a:p>
            <a:r>
              <a:rPr lang="ru-RU" dirty="0"/>
              <a:t>Бабки</a:t>
            </a:r>
          </a:p>
          <a:p>
            <a:r>
              <a:rPr lang="ru-RU" dirty="0"/>
              <a:t>Городки</a:t>
            </a:r>
          </a:p>
          <a:p>
            <a:r>
              <a:rPr lang="ru-RU" dirty="0"/>
              <a:t>Лапта</a:t>
            </a:r>
          </a:p>
          <a:p>
            <a:r>
              <a:rPr lang="ru-RU" dirty="0"/>
              <a:t>Ручеёк</a:t>
            </a:r>
          </a:p>
          <a:p>
            <a:r>
              <a:rPr lang="ru-RU" dirty="0"/>
              <a:t>Горелки</a:t>
            </a:r>
          </a:p>
          <a:p>
            <a:r>
              <a:rPr lang="ru-RU" dirty="0"/>
              <a:t>Прятки</a:t>
            </a:r>
          </a:p>
          <a:p>
            <a:r>
              <a:rPr lang="ru-RU" dirty="0"/>
              <a:t>Ладушки</a:t>
            </a:r>
          </a:p>
          <a:p>
            <a:r>
              <a:rPr lang="ru-RU" dirty="0"/>
              <a:t>Взятие снежного городка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343400" cy="5055840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2862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268967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34489"/>
            <a:ext cx="4286250" cy="250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9959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323</TotalTime>
  <Words>1578</Words>
  <Application>Microsoft Office PowerPoint</Application>
  <PresentationFormat>Экран (4:3)</PresentationFormat>
  <Paragraphs>127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Презентация PowerPoint</vt:lpstr>
      <vt:lpstr>Презентация PowerPoint</vt:lpstr>
      <vt:lpstr>Давным давно на Руси предпочитали жить в деревянных домах, считая, что жить в них здоровее. Строили их из бревен и называли избами. При постройке избы сразу решали важный вопрос: «Где сложить печь?» Все остальное размещали в зависимости от расположения печки. Вот отсюда и пошло выражение -«Плясать от печки».</vt:lpstr>
      <vt:lpstr>Русский национальный костюм </vt:lpstr>
      <vt:lpstr>Русский народный фольклор </vt:lpstr>
      <vt:lpstr>Русский народный фольклор</vt:lpstr>
      <vt:lpstr>РУССКИЕ НАРОДНЫЕ МУЗЫКАЛЬНЫЕ ИНСТРУМЕНТЫ </vt:lpstr>
      <vt:lpstr>РУССКИЕ НАРОДНЫЕ ТАНЦЫ</vt:lpstr>
      <vt:lpstr>РУССКИЕ НАРОДНЫЕ ИГРЫ И ЗАБАВЫ</vt:lpstr>
      <vt:lpstr>РУССКИЕ НАРОДНЫЕ ПРАЗДНИКИ И ТРАДИЦИИ</vt:lpstr>
      <vt:lpstr>РУССКИЕ НАРОДНЫЕ ТРАДИЦИИ</vt:lpstr>
      <vt:lpstr>РУССКАЯ СЕМЬЯ</vt:lpstr>
      <vt:lpstr>Русское гостеприимство</vt:lpstr>
      <vt:lpstr>РУССКИЙ КАРАВАЙ </vt:lpstr>
      <vt:lpstr>РУССКАЯ БАНЯ</vt:lpstr>
      <vt:lpstr>РУССКОЕ ЧАЕПИТИЕ</vt:lpstr>
      <vt:lpstr>РУССКАЯ ЯРМАРКА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31</cp:revision>
  <dcterms:created xsi:type="dcterms:W3CDTF">2021-06-02T07:07:17Z</dcterms:created>
  <dcterms:modified xsi:type="dcterms:W3CDTF">2021-06-07T01:45:00Z</dcterms:modified>
</cp:coreProperties>
</file>