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643182"/>
            <a:ext cx="4714908" cy="84124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Птицы Красноярского края</a:t>
            </a:r>
            <a:endParaRPr lang="ru-RU" sz="2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300039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142984"/>
            <a:ext cx="1163637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786190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4572008"/>
            <a:ext cx="3214678" cy="209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428604"/>
            <a:ext cx="2498711" cy="191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0364" y="4286256"/>
            <a:ext cx="2357455" cy="142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3944" y="2420888"/>
            <a:ext cx="4592552" cy="2428892"/>
          </a:xfrm>
        </p:spPr>
        <p:txBody>
          <a:bodyPr>
            <a:noAutofit/>
          </a:bodyPr>
          <a:lstStyle/>
          <a:p>
            <a:r>
              <a:rPr lang="ru-RU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Голубь.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Ещё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 глубокой древности эти птицы были приручены человеком, в результате были выведены так называемые домашние 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голуби.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Во времена Великих открытий человек перевозил с собой всё своё имущество, в том числе и голубей. Впоследствии одичавшие 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голуби широко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распространились в мире и 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стали,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привычными обитателями городов и 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сёл.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 дикой природе сизый голубь обычно селится на прибрежных скалах, в горных ущельях либо вдоль обрывистых берегов рек, часто поблизости от зарослей кустарника или сельскохозяйственных 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угодий.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Их </a:t>
            </a:r>
            <a:r>
              <a:rPr lang="ru-RU" sz="14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полудомашние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потомки легко адаптировались к жизни возле человеческого жилья, поскольку каменные постройки напоминают природные места обитания, а пищевые отходы служат надёжной кормовой базой в любое время года. </a:t>
            </a:r>
            <a:b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Сизый голубь питается преимущественно растительными кормами: семенами, ягодами, плодами фруктовых деревьев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 местах проживания человека легко приспосабливается к употреблению в пищу пищевых отбросов и бросового зерна (пшеницы, ячменя, кукурузы и др.)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3943910" cy="394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52" y="2132856"/>
            <a:ext cx="6211032" cy="3555892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Жаворонок.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Эти 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маленькие птички известны довольно громким и мелодичным пением. Окраска полевого жаворонка покровительственная, она помогает ему маскироваться в траве и на земле. Самца можно отличить от самки по более крупным размерам и по песне, которая отсутствует у самки. Питаются полевые жаворонки растительной пищей в виде семян различных трав и злаковых растений. В рационе у них семена птичьей гречихи, </a:t>
            </a:r>
            <a:r>
              <a:rPr lang="ru-RU" sz="16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пикульника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, воробейника. Особое пристрастие питают эти птицы к семенам щетинника и другим диким видам проса. Когда созревают культурные злаковые, жаворонки с удовольствием совершают набеги на поля, засеянные овсом и пшеницей. Рожь и ячмень не пользуются у них такой популярностью, так как они более маслянисты, а полевые жаворонки предпочитают мучнистую пищу. Для того, чтобы твёрдые зёрна злаковых лучше переваривались в желудке, они вместе с семенами клюют небольшие камешки. Прилетая ранней весной, когда посевы только начинают прорастать, жаворонки пользуются и ими как пищей, пополняя организм витаминным кормом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Как только сходит снег и начинает пригревать солнце, появляются различные насекомые, которые пополняют рацион полевых жаворонков. Мелкие жучки, пауки, личинки различных насекомых, куколки бабочек — эти насекомые составляют основную пищу жаворонков всё лето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 Охотится эта птица всегда на земле, не ловит насекомых в полёте, или тех, которые заползают высоко на стебли растений. 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Потребность в воде они удовлетворяют росой, которая оседает на растениях. Часто можно увидеть полевого жаворонка, купающегося в пыли или песке, они очень любят такие места и постоянно к ним возвращаются, чтобы очистить оперение.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1886" y="1124745"/>
            <a:ext cx="294079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1525356"/>
            <a:ext cx="3756386" cy="3071834"/>
          </a:xfrm>
        </p:spPr>
        <p:txBody>
          <a:bodyPr>
            <a:normAutofit fontScale="90000"/>
          </a:bodyPr>
          <a:lstStyle/>
          <a:p>
            <a:r>
              <a:rPr lang="ru-RU" sz="20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</a:t>
            </a:r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Клест.</a:t>
            </a:r>
            <a:r>
              <a:rPr lang="ru-RU" sz="2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2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Обитают </a:t>
            </a:r>
            <a:r>
              <a:rPr lang="ru-RU" sz="18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 лесах Северного полушария, питаются главным образом семенами хвойных растений. Могут гнездоваться летом и зимой. В прошлом клесты благодаря «попугайной» внешности были популярны у птицеловов: шарманщики в XIX веке обучали этих птиц вытаскивать «счастливые билетики</a:t>
            </a: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». </a:t>
            </a:r>
            <a:r>
              <a:rPr lang="ru-RU" sz="18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На Урале в военные годы мясо этих птиц употребляли в пищу, причем поймать клестов можно было (в урожайные на еловые шишки годы) обычным </a:t>
            </a: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ящиком.</a:t>
            </a:r>
            <a:endParaRPr lang="ru-RU" sz="1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857784" cy="372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Птицы Занесенные в Красную книгу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484784"/>
            <a:ext cx="6444208" cy="483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525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196752"/>
            <a:ext cx="6804248" cy="510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633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178750"/>
            <a:ext cx="6516216" cy="48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0389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178750"/>
            <a:ext cx="6767736" cy="507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3199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196752"/>
            <a:ext cx="6559618" cy="491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0715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268760"/>
            <a:ext cx="6548640" cy="49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5204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3635" y="1268760"/>
            <a:ext cx="6732240" cy="50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800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30065"/>
            <a:ext cx="4464496" cy="5688632"/>
          </a:xfrm>
        </p:spPr>
        <p:txBody>
          <a:bodyPr>
            <a:noAutofit/>
          </a:bodyPr>
          <a:lstStyle/>
          <a:p>
            <a:r>
              <a:rPr lang="ru-RU" sz="3200" cap="none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Домо́вый</a:t>
            </a:r>
            <a:r>
              <a:rPr lang="ru-RU" sz="32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cap="none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воробе́й</a:t>
            </a:r>
            <a:r>
              <a:rPr lang="ru-RU" sz="32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наиболее распространённый вид из рода настоящих </a:t>
            </a:r>
            <a:r>
              <a:rPr lang="ru-RU" sz="1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воробьёв. </a:t>
            </a:r>
            <a:r>
              <a:rPr lang="ru-RU" sz="1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Одна из самых известных </a:t>
            </a:r>
            <a:r>
              <a:rPr lang="ru-RU" sz="1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птиц, </a:t>
            </a:r>
            <a:r>
              <a:rPr lang="ru-RU" sz="1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обитающая по соседству с жилищем человека (отсюда её видовое название «домовый») и хорошо узнаваемая как по внешнему виду, так и по характерному чириканью. Общая окраска оперения — сверху коричневато-бурая, ржавчинного цвета с чёрными пятнами, снизу беловатая или серая. Щёки белые, ушная область бледно-серая. Крылья с желтовато-белой поперечной </a:t>
            </a:r>
            <a:r>
              <a:rPr lang="ru-RU" sz="1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полосой. </a:t>
            </a:r>
            <a:r>
              <a:rPr lang="ru-RU" sz="1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Самец отличается от самки наличием большого чёрного пятна («галстука»). Питается в основном растительной пищей, весной и летом частично насекомыми, которыми также вскармливает </a:t>
            </a:r>
            <a:r>
              <a:rPr lang="ru-RU" sz="1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птенцов.</a:t>
            </a:r>
            <a:endParaRPr lang="ru-RU" sz="1800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344" y="1124744"/>
            <a:ext cx="42672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3212976"/>
            <a:ext cx="4502874" cy="150190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dirty="0" err="1" smtClean="0">
                <a:latin typeface="+mn-lt"/>
              </a:rPr>
              <a:t>Во́роны</a:t>
            </a:r>
            <a:r>
              <a:rPr lang="ru-RU" sz="1600" dirty="0" smtClean="0">
                <a:latin typeface="+mn-lt"/>
              </a:rPr>
              <a:t>— </a:t>
            </a:r>
            <a:r>
              <a:rPr lang="ru-RU" sz="1600" dirty="0">
                <a:latin typeface="+mn-lt"/>
              </a:rPr>
              <a:t>род птиц из семейства </a:t>
            </a:r>
            <a:r>
              <a:rPr lang="ru-RU" sz="1600" dirty="0" err="1" smtClean="0">
                <a:latin typeface="+mn-lt"/>
              </a:rPr>
              <a:t>врановых</a:t>
            </a:r>
            <a:r>
              <a:rPr lang="ru-RU" sz="1600" dirty="0" smtClean="0">
                <a:latin typeface="+mn-lt"/>
              </a:rPr>
              <a:t>. </a:t>
            </a:r>
            <a:r>
              <a:rPr lang="ru-RU" sz="1600" dirty="0">
                <a:latin typeface="+mn-lt"/>
              </a:rPr>
              <a:t>Род включает виды, известные как </a:t>
            </a:r>
            <a:r>
              <a:rPr lang="ru-RU" sz="1600" dirty="0" err="1">
                <a:latin typeface="+mn-lt"/>
              </a:rPr>
              <a:t>во́роны</a:t>
            </a:r>
            <a:r>
              <a:rPr lang="ru-RU" sz="1600" dirty="0">
                <a:latin typeface="+mn-lt"/>
              </a:rPr>
              <a:t>, </a:t>
            </a:r>
            <a:r>
              <a:rPr lang="ru-RU" sz="1600" dirty="0" err="1">
                <a:latin typeface="+mn-lt"/>
              </a:rPr>
              <a:t>воро́ны</a:t>
            </a:r>
            <a:r>
              <a:rPr lang="ru-RU" sz="1600" dirty="0">
                <a:latin typeface="+mn-lt"/>
              </a:rPr>
              <a:t>, грачи и галки. Между «</a:t>
            </a:r>
            <a:r>
              <a:rPr lang="ru-RU" sz="1600" dirty="0" err="1">
                <a:latin typeface="+mn-lt"/>
              </a:rPr>
              <a:t>во́ронами</a:t>
            </a:r>
            <a:r>
              <a:rPr lang="ru-RU" sz="1600" dirty="0">
                <a:latin typeface="+mn-lt"/>
              </a:rPr>
              <a:t>» и «</a:t>
            </a:r>
            <a:r>
              <a:rPr lang="ru-RU" sz="1600" dirty="0" err="1">
                <a:latin typeface="+mn-lt"/>
              </a:rPr>
              <a:t>воро́нами</a:t>
            </a:r>
            <a:r>
              <a:rPr lang="ru-RU" sz="1600" dirty="0">
                <a:latin typeface="+mn-lt"/>
              </a:rPr>
              <a:t>» нет чёткого различия, так как эти наименования присваиваются различным видам главным образом на основе их размера: </a:t>
            </a:r>
            <a:r>
              <a:rPr lang="ru-RU" sz="1600" dirty="0" err="1">
                <a:latin typeface="+mn-lt"/>
              </a:rPr>
              <a:t>во́роны</a:t>
            </a:r>
            <a:r>
              <a:rPr lang="ru-RU" sz="1600" dirty="0">
                <a:latin typeface="+mn-lt"/>
              </a:rPr>
              <a:t>, как правило, крупнее ворон</a:t>
            </a:r>
            <a:r>
              <a:rPr lang="ru-RU" sz="1600" dirty="0" smtClean="0">
                <a:latin typeface="+mn-lt"/>
              </a:rPr>
              <a:t>.</a:t>
            </a: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r>
              <a:rPr lang="ru-RU" sz="1600" dirty="0">
                <a:latin typeface="+mn-lt"/>
              </a:rPr>
              <a:t>Представители этого рода встречаются на всех континентах, за исключением Южной Америки и Антарктиды, и на некоторых островах. Род воронов составляет около трети всех видов в семействе </a:t>
            </a:r>
            <a:r>
              <a:rPr lang="ru-RU" sz="1600" dirty="0" err="1">
                <a:latin typeface="+mn-lt"/>
              </a:rPr>
              <a:t>врановых</a:t>
            </a:r>
            <a:r>
              <a:rPr lang="ru-RU" sz="1600" dirty="0">
                <a:latin typeface="+mn-lt"/>
              </a:rPr>
              <a:t>. Недавние исследования показали, что некоторые виды воронов способны не только использовать орудия труда, но и создавать </a:t>
            </a:r>
            <a:r>
              <a:rPr lang="ru-RU" sz="1600" dirty="0" smtClean="0">
                <a:latin typeface="+mn-lt"/>
              </a:rPr>
              <a:t>их. </a:t>
            </a:r>
            <a:r>
              <a:rPr lang="ru-RU" sz="1600" dirty="0">
                <a:latin typeface="+mn-lt"/>
              </a:rPr>
              <a:t>Вороны в настоящее время считаются одними из самых умных животных в </a:t>
            </a:r>
            <a:r>
              <a:rPr lang="ru-RU" sz="1600" dirty="0" smtClean="0">
                <a:latin typeface="+mn-lt"/>
              </a:rPr>
              <a:t>мире.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1000" dirty="0">
              <a:latin typeface="+mn-lt"/>
            </a:endParaRPr>
          </a:p>
        </p:txBody>
      </p:sp>
      <p:pic>
        <p:nvPicPr>
          <p:cNvPr id="3" name="Picture 2" descr="C:\Users\User\YandexDisk\Загрузки\bird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4071966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964488" cy="3312368"/>
          </a:xfrm>
        </p:spPr>
        <p:txBody>
          <a:bodyPr>
            <a:noAutofit/>
          </a:bodyPr>
          <a:lstStyle/>
          <a:p>
            <a:pPr algn="just"/>
            <a:r>
              <a:rPr lang="ru-RU" sz="1400" i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Сорока. Благодаря </a:t>
            </a: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характерному чёрно-белому оперению и необычно длинному хвосту сорока неповторима и легко узнаваема (на неё, однако, очень похожа сорочья танагра). Голова, шея, грудь и спина чёрные с фиолетовым или синевато-зелёным металлическим отливом, живот и плечи белые. Также часто белы и концы крыльев. Длинный хвост (длиннее тела) и крылья — чёрного окраса.</a:t>
            </a:r>
            <a:b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</a:b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/>
            </a:r>
            <a:b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</a:b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Чёрное оперение имеет металлический блеск. Перья хвоста и внешняя сторона маховых перьев сверкают вблизи в зависимости от освещения металлическим зелёным, синим или фиолетовым цветом. Весной цвета становятся слабее и хуже определяются. На концах крыльев они почти совсем пропадают. Труднее всего определить цвет в начале лета, в частности, у самцов, спустя некоторое время после линьки. Самцы и самки внешне не отличаются друг от друга, хотя самцы несколько тяжелее. По земле сорока передвигается чаще всего прыжками, однако, может и ходить характерной для </a:t>
            </a:r>
            <a:r>
              <a:rPr lang="ru-RU" sz="1400" i="1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врановых</a:t>
            </a: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 походкой. Очень умело она перемещается в кроне деревьев. Полёт сороки — волнообразный планирующий. Сорока часто подаёт голос, издавая характерные громкие стрекочущие звуки — переговариваясь друг с другом или заметив опасность. Чаще всего сорока издаёт стрёкот из более или менее быстро следующих друг за другом рядов призыва с несколько каркающим «</a:t>
            </a:r>
            <a:r>
              <a:rPr lang="ru-RU" sz="1400" i="1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шэк</a:t>
            </a: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ru-RU" sz="1400" i="1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шэк</a:t>
            </a: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ru-RU" sz="1400" i="1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шэк</a:t>
            </a:r>
            <a:r>
              <a:rPr lang="ru-RU" sz="1400" i="1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latin typeface="+mn-lt"/>
              </a:rPr>
              <a:t>».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221088"/>
            <a:ext cx="3456384" cy="2528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4605092" cy="4429156"/>
          </a:xfrm>
        </p:spPr>
        <p:txBody>
          <a:bodyPr>
            <a:normAutofit fontScale="90000"/>
          </a:bodyPr>
          <a:lstStyle/>
          <a:p>
            <a:r>
              <a:rPr lang="ru-RU" sz="20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</a:t>
            </a:r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Дятел.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Характерная 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черта подавляющего большинства представителей семейства — долотообразный клюв, с помощью которого дятлы долбят кору и сердцевину дерева, извлекая оттуда пищу — насекомых и их личинок[2]. Почти все виды являются оседлыми либо кочующими; это — лазающие древесные птицы, летающие неохотно (хотя быстро) и, как правило, на короткие расстояния. Живут обычно поодиночке или парами. Дятлы обладают тонким, крепким клювом, при помощи которого они в поисках пищи или при устройстве гнезда долбят кору и древесину. Доставать из ходов древесины насекомых дятлам помогают чрезвычайно длинный язык, далеко высовывающийся из клюва, и сильно развитые слюнные железы, которые позволяют приклеивать добычу к языку (помимо добываемых из-под коры насекомых и их личинок, дятлы нередко питаются муравьями в муравейниках, термитами, семенами деревьев и 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ягодами.</a:t>
            </a:r>
            <a:endParaRPr lang="ru-RU" sz="16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785926"/>
            <a:ext cx="350046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638" y="2564904"/>
            <a:ext cx="5206508" cy="2543172"/>
          </a:xfrm>
        </p:spPr>
        <p:txBody>
          <a:bodyPr>
            <a:noAutofit/>
          </a:bodyPr>
          <a:lstStyle/>
          <a:p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</a:t>
            </a:r>
            <a:r>
              <a:rPr lang="ru-RU" sz="3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Снегирь.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Птица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мелких размеров, чуть больше воробья. Голова сверху, вокруг клюва и глаз — чёрная. Маховые и рулевые перья тоже чёрные, с синим металлическим отливом. Поясница и подхвостье — белые. Спина, плечи и зашеек у самца серые. Щёки, шея снизу, брюхо и бока — красные. Тон и интенсивность окраски нижней стороны тела зависит от подвидовой принадлежности и индивидуальных особенностей. Зашеек и плечи самки серые. Спина </a:t>
            </a:r>
            <a:r>
              <a:rPr lang="ru-RU" sz="14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буровато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-коричневая. Щёки, шея снизу, живот и бока — серо-коричневые. Оперение птенцов преимущественно охристо-коричневого цвета. «Чёрной шапочки», как у взрослых особей, на голове у птенцов нет. Снегирь живёт в лесах с густым подлеском, также его можно встретить в садах и парках городов (особенно во время кочёвок). Летом птица обитает как в густых лесах, так и в редколесьях, но заметить её удаётся редко. Зимой стаи снегирей очень хорошо различимы, как и отдельные птички на безлиственных деревьях на белоснежном фоне. Питается снегирь семенами, почками, некоторыми паукообразными и ягодами (в частности, рябиной). Кормясь ягодами, выедает из них семена, оставляя мякоть. Птенцов выкармливает в основном растительными кормами, добавляя насекомых и ягоды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Гнездится в хвойных и смешанных лесах, предпочитая участки с преобладанием ели. В России гнездовая численность обыкновенного снегиря максимальна в ельниках, привязанных к долинам рек; минимальная — в сосняках.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96752"/>
            <a:ext cx="3691134" cy="319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3984496" cy="2571768"/>
          </a:xfrm>
        </p:spPr>
        <p:txBody>
          <a:bodyPr>
            <a:noAutofit/>
          </a:bodyPr>
          <a:lstStyle/>
          <a:p>
            <a:r>
              <a:rPr lang="ru-RU" sz="32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Синица </a:t>
            </a:r>
            <a:r>
              <a:rPr lang="ru-RU" sz="1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выделяется чёрной головой и шеей, бросающимися в глаза белыми щеками, оливковым верхом и жёлтым низом, с некоторыми вариациями среди многочисленных подвидов. Летом питается преимущественно мелкими насекомыми и другими беспозвоночными. Зимой употребляет в пищу более широкий спектр. Как и все синицы, гнездится в дуплах и пустотах деревьев, а также в разнообразных нишах как природного, так и антропогенного происхождения. Самка откладывает до 12 яиц и высиживает их в одиночку, хотя оба родителя кормят птенцов. За небольшим исключением, размножается с конца января по сентябрь, делая две кладки в год. Синицы хорошо приспосабливаются к человеческому вмешательству в среду, часто встречаются в крупных городах и других населённых пунктах, в пригородах, в садах и парках, однако неволю переносят плохо. На больших синицах также проводят важные исследования по орнитологии, генетике и поведению.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96752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4142264" cy="4400560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Кукушка.</a:t>
            </a:r>
            <a: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4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Большую </a:t>
            </a:r>
            <a:r>
              <a:rPr lang="ru-RU" sz="18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часть года обыкновенная кукушка ведёт скрытный, молчаливый образ жизни. Лишь весной и в первой половине лета самки и особенно самцы становятся заметными и шумными, привлекая к себе внимание. Наиболее известна брачная песня самца — громкий размеренный крик «ку-ку…ку-ку…», многократно повторяемый с усилением на первом слоге. В ясную безветренную погоду её можно услышать на расстоянии до двух </a:t>
            </a: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километров. </a:t>
            </a:r>
            <a:r>
              <a:rPr lang="ru-RU" sz="18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У сильно возбуждённой птицы пауза между элементами заметно сокращена, из-за чего обычно равномерное кукование трансформируется в низкое квохтанье или приглушённый хохот «</a:t>
            </a:r>
            <a:r>
              <a:rPr lang="ru-RU" sz="18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кукукукукуку</a:t>
            </a:r>
            <a:r>
              <a:rPr lang="ru-RU" sz="18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…» Обыкновенная кукушка — один из наиболее совершенных гнездовых паразитов, подкладывающий свои яйца в гнёзда других </a:t>
            </a:r>
            <a:r>
              <a:rPr lang="ru-RU" sz="18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птиц.</a:t>
            </a:r>
            <a:endParaRPr lang="ru-RU" sz="1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3784" y="1124744"/>
            <a:ext cx="4715896" cy="377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484784"/>
            <a:ext cx="4104456" cy="4500594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Грач.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Перья 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чёрные, с фиолетовым отливом. Чёрный цвет оперения позволяет птицам жить в более холодных условиях. В северной части ареала грачи — перелётные птицы, в южной — оседлые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r>
              <a:rPr lang="ru-RU" sz="20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20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Гнездятся на деревьях большими колониями. Обычная зимующая птица крупных населённых пунктов. Обитатель открытых ландшафтов. В населённых пунктах возле старых дорог на деревьях часто встречаются «</a:t>
            </a:r>
            <a:r>
              <a:rPr lang="ru-RU" sz="16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грачевники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» — колониальные поселения, состоящие из десятков гнёзд, которые используются много лет. Всеяден, но зимой питается в основном растительными кормами и пищевыми отходами человека. Зимой держатся одиночно и небольшими группами, часто вместе с другими </a:t>
            </a:r>
            <a:r>
              <a:rPr lang="ru-RU" sz="1600" cap="none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врановыми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/>
            </a:r>
            <a:b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</a:br>
            <a:r>
              <a:rPr lang="ru-RU" sz="16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Весной грач прилетает весьма рано, ещё лежит снег на полях. Период прилёта в разных местообитаниях падает на период с февраля по апрель. Гнездо строит из сухих сучьев, выстилает сухой травой, иногда клочками шерсти, тоненькими ветками, а также использует различный мусор. Гнездовая колония существует очень долго, даже </a:t>
            </a:r>
            <a:r>
              <a:rPr lang="ru-RU" sz="16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десятилетия</a:t>
            </a:r>
            <a:r>
              <a:rPr lang="ru-RU" sz="2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.</a:t>
            </a:r>
            <a:endParaRPr lang="ru-RU" sz="20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83865"/>
            <a:ext cx="4471197" cy="350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241</TotalTime>
  <Words>398</Words>
  <Application>Microsoft Office PowerPoint</Application>
  <PresentationFormat>Экран (4:3)</PresentationFormat>
  <Paragraphs>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Птицы Красноярского края</vt:lpstr>
      <vt:lpstr>Домо́вый воробе́й — наиболее распространённый вид из рода настоящих воробьёв. Одна из самых известных птиц, обитающая по соседству с жилищем человека (отсюда её видовое название «домовый») и хорошо узнаваемая как по внешнему виду, так и по характерному чириканью. Общая окраска оперения — сверху коричневато-бурая, ржавчинного цвета с чёрными пятнами, снизу беловатая или серая. Щёки белые, ушная область бледно-серая. Крылья с желтовато-белой поперечной полосой. Самец отличается от самки наличием большого чёрного пятна («галстука»). Питается в основном растительной пищей, весной и летом частично насекомыми, которыми также вскармливает птенцов.</vt:lpstr>
      <vt:lpstr>Во́роны— род птиц из семейства врановых. Род включает виды, известные как во́роны, воро́ны, грачи и галки. Между «во́ронами» и «воро́нами» нет чёткого различия, так как эти наименования присваиваются различным видам главным образом на основе их размера: во́роны, как правило, крупнее ворон. Представители этого рода встречаются на всех континентах, за исключением Южной Америки и Антарктиды, и на некоторых островах. Род воронов составляет около трети всех видов в семействе врановых. Недавние исследования показали, что некоторые виды воронов способны не только использовать орудия труда, но и создавать их. Вороны в настоящее время считаются одними из самых умных животных в мире. </vt:lpstr>
      <vt:lpstr>Сорока. Благодаря характерному чёрно-белому оперению и необычно длинному хвосту сорока неповторима и легко узнаваема (на неё, однако, очень похожа сорочья танагра). Голова, шея, грудь и спина чёрные с фиолетовым или синевато-зелёным металлическим отливом, живот и плечи белые. Также часто белы и концы крыльев. Длинный хвост (длиннее тела) и крылья — чёрного окраса.  Чёрное оперение имеет металлический блеск. Перья хвоста и внешняя сторона маховых перьев сверкают вблизи в зависимости от освещения металлическим зелёным, синим или фиолетовым цветом. Весной цвета становятся слабее и хуже определяются. На концах крыльев они почти совсем пропадают. Труднее всего определить цвет в начале лета, в частности, у самцов, спустя некоторое время после линьки. Самцы и самки внешне не отличаются друг от друга, хотя самцы несколько тяжелее. По земле сорока передвигается чаще всего прыжками, однако, может и ходить характерной для врановых походкой. Очень умело она перемещается в кроне деревьев. Полёт сороки — волнообразный планирующий. Сорока часто подаёт голос, издавая характерные громкие стрекочущие звуки — переговариваясь друг с другом или заметив опасность. Чаще всего сорока издаёт стрёкот из более или менее быстро следующих друг за другом рядов призыва с несколько каркающим «шэк шэк шэк».</vt:lpstr>
      <vt:lpstr> Дятел. Характерная черта подавляющего большинства представителей семейства — долотообразный клюв, с помощью которого дятлы долбят кору и сердцевину дерева, извлекая оттуда пищу — насекомых и их личинок[2]. Почти все виды являются оседлыми либо кочующими; это — лазающие древесные птицы, летающие неохотно (хотя быстро) и, как правило, на короткие расстояния. Живут обычно поодиночке или парами. Дятлы обладают тонким, крепким клювом, при помощи которого они в поисках пищи или при устройстве гнезда долбят кору и древесину. Доставать из ходов древесины насекомых дятлам помогают чрезвычайно длинный язык, далеко высовывающийся из клюва, и сильно развитые слюнные железы, которые позволяют приклеивать добычу к языку (помимо добываемых из-под коры насекомых и их личинок, дятлы нередко питаются муравьями в муравейниках, термитами, семенами деревьев и ягодами.</vt:lpstr>
      <vt:lpstr> Снегирь. Птица мелких размеров, чуть больше воробья. Голова сверху, вокруг клюва и глаз — чёрная. Маховые и рулевые перья тоже чёрные, с синим металлическим отливом. Поясница и подхвостье — белые. Спина, плечи и зашеек у самца серые. Щёки, шея снизу, брюхо и бока — красные. Тон и интенсивность окраски нижней стороны тела зависит от подвидовой принадлежности и индивидуальных особенностей. Зашеек и плечи самки серые. Спина буровато-коричневая. Щёки, шея снизу, живот и бока — серо-коричневые. Оперение птенцов преимущественно охристо-коричневого цвета. «Чёрной шапочки», как у взрослых особей, на голове у птенцов нет. Снегирь живёт в лесах с густым подлеском, также его можно встретить в садах и парках городов (особенно во время кочёвок). Летом птица обитает как в густых лесах, так и в редколесьях, но заметить её удаётся редко. Зимой стаи снегирей очень хорошо различимы, как и отдельные птички на безлиственных деревьях на белоснежном фоне. Питается снегирь семенами, почками, некоторыми паукообразными и ягодами (в частности, рябиной). Кормясь ягодами, выедает из них семена, оставляя мякоть. Птенцов выкармливает в основном растительными кормами, добавляя насекомых и ягоды. Гнездится в хвойных и смешанных лесах, предпочитая участки с преобладанием ели. В России гнездовая численность обыкновенного снегиря максимальна в ельниках, привязанных к долинам рек; минимальная — в сосняках.</vt:lpstr>
      <vt:lpstr>Синица выделяется чёрной головой и шеей, бросающимися в глаза белыми щеками, оливковым верхом и жёлтым низом, с некоторыми вариациями среди многочисленных подвидов. Летом питается преимущественно мелкими насекомыми и другими беспозвоночными. Зимой употребляет в пищу более широкий спектр. Как и все синицы, гнездится в дуплах и пустотах деревьев, а также в разнообразных нишах как природного, так и антропогенного происхождения. Самка откладывает до 12 яиц и высиживает их в одиночку, хотя оба родителя кормят птенцов. За небольшим исключением, размножается с конца января по сентябрь, делая две кладки в год. Синицы хорошо приспосабливаются к человеческому вмешательству в среду, часто встречаются в крупных городах и других населённых пунктах, в пригородах, в садах и парках, однако неволю переносят плохо. На больших синицах также проводят важные исследования по орнитологии, генетике и поведению.</vt:lpstr>
      <vt:lpstr>Кукушка. Большую часть года обыкновенная кукушка ведёт скрытный, молчаливый образ жизни. Лишь весной и в первой половине лета самки и особенно самцы становятся заметными и шумными, привлекая к себе внимание. Наиболее известна брачная песня самца — громкий размеренный крик «ку-ку…ку-ку…», многократно повторяемый с усилением на первом слоге. В ясную безветренную погоду её можно услышать на расстоянии до двух километров. У сильно возбуждённой птицы пауза между элементами заметно сокращена, из-за чего обычно равномерное кукование трансформируется в низкое квохтанье или приглушённый хохот «кукукукукуку…» Обыкновенная кукушка — один из наиболее совершенных гнездовых паразитов, подкладывающий свои яйца в гнёзда других птиц.</vt:lpstr>
      <vt:lpstr>Грач. Перья чёрные, с фиолетовым отливом. Чёрный цвет оперения позволяет птицам жить в более холодных условиях. В северной части ареала грачи — перелётные птицы, в южной — оседлые. Гнездятся на деревьях большими колониями. Обычная зимующая птица крупных населённых пунктов. Обитатель открытых ландшафтов. В населённых пунктах возле старых дорог на деревьях часто встречаются «грачевники» — колониальные поселения, состоящие из десятков гнёзд, которые используются много лет. Всеяден, но зимой питается в основном растительными кормами и пищевыми отходами человека. Зимой держатся одиночно и небольшими группами, часто вместе с другими врановыми. Весной грач прилетает весьма рано, ещё лежит снег на полях. Период прилёта в разных местообитаниях падает на период с февраля по апрель. Гнездо строит из сухих сучьев, выстилает сухой травой, иногда клочками шерсти, тоненькими ветками, а также использует различный мусор. Гнездовая колония существует очень долго, даже десятилетия.</vt:lpstr>
      <vt:lpstr>Голубь. Ещё в глубокой древности эти птицы были приручены человеком, в результате были выведены так называемые домашние голуби. Во времена Великих открытий человек перевозил с собой всё своё имущество, в том числе и голубей. Впоследствии одичавшие голуби широко распространились в мире и стали, привычными обитателями городов и сёл. В дикой природе сизый голубь обычно селится на прибрежных скалах, в горных ущельях либо вдоль обрывистых берегов рек, часто поблизости от зарослей кустарника или сельскохозяйственных угодий. Их полудомашние потомки легко адаптировались к жизни возле человеческого жилья, поскольку каменные постройки напоминают природные места обитания, а пищевые отходы служат надёжной кормовой базой в любое время года.  Сизый голубь питается преимущественно растительными кормами: семенами, ягодами, плодами фруктовых деревьев. В местах проживания человека легко приспосабливается к употреблению в пищу пищевых отбросов и бросового зерна (пшеницы, ячменя, кукурузы и др.)</vt:lpstr>
      <vt:lpstr>Жаворонок. Эти маленькие птички известны довольно громким и мелодичным пением. Окраска полевого жаворонка покровительственная, она помогает ему маскироваться в траве и на земле. Самца можно отличить от самки по более крупным размерам и по песне, которая отсутствует у самки. Питаются полевые жаворонки растительной пищей в виде семян различных трав и злаковых растений. В рационе у них семена птичьей гречихи, пикульника, воробейника. Особое пристрастие питают эти птицы к семенам щетинника и другим диким видам проса. Когда созревают культурные злаковые, жаворонки с удовольствием совершают набеги на поля, засеянные овсом и пшеницей. Рожь и ячмень не пользуются у них такой популярностью, так как они более маслянисты, а полевые жаворонки предпочитают мучнистую пищу. Для того, чтобы твёрдые зёрна злаковых лучше переваривались в желудке, они вместе с семенами клюют небольшие камешки. Прилетая ранней весной, когда посевы только начинают прорастать, жаворонки пользуются и ими как пищей, пополняя организм витаминным кормом. Как только сходит снег и начинает пригревать солнце, появляются различные насекомые, которые пополняют рацион полевых жаворонков. Мелкие жучки, пауки, личинки различных насекомых, куколки бабочек — эти насекомые составляют основную пищу жаворонков всё лето. Охотится эта птица всегда на земле, не ловит насекомых в полёте, или тех, которые заползают высоко на стебли растений. Потребность в воде они удовлетворяют росой, которая оседает на растениях. Часто можно увидеть полевого жаворонка, купающегося в пыли или песке, они очень любят такие места и постоянно к ним возвращаются, чтобы очистить оперение.</vt:lpstr>
      <vt:lpstr> Клест. Обитают в лесах Северного полушария, питаются главным образом семенами хвойных растений. Могут гнездоваться летом и зимой. В прошлом клесты благодаря «попугайной» внешности были популярны у птицеловов: шарманщики в XIX веке обучали этих птиц вытаскивать «счастливые билетики». На Урале в военные годы мясо этих птиц употребляли в пищу, причем поймать клестов можно было (в урожайные на еловые шишки годы) обычным ящиком.</vt:lpstr>
      <vt:lpstr>Птицы Занесенные в Красную книгу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Птицы Красноярского края</dc:title>
  <dc:creator>User</dc:creator>
  <cp:lastModifiedBy>Пользователь Windows</cp:lastModifiedBy>
  <cp:revision>26</cp:revision>
  <dcterms:created xsi:type="dcterms:W3CDTF">2018-03-13T01:41:03Z</dcterms:created>
  <dcterms:modified xsi:type="dcterms:W3CDTF">2021-05-24T02:03:08Z</dcterms:modified>
</cp:coreProperties>
</file>