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26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17F-7A06-41E1-940D-71EB6419F16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B13402-6A43-411F-9914-AEDD559204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17F-7A06-41E1-940D-71EB6419F16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3402-6A43-411F-9914-AEDD55920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17F-7A06-41E1-940D-71EB6419F16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3402-6A43-411F-9914-AEDD55920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17F-7A06-41E1-940D-71EB6419F16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3402-6A43-411F-9914-AEDD55920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17F-7A06-41E1-940D-71EB6419F16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3402-6A43-411F-9914-AEDD5592049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17F-7A06-41E1-940D-71EB6419F16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3402-6A43-411F-9914-AEDD559204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17F-7A06-41E1-940D-71EB6419F16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3402-6A43-411F-9914-AEDD5592049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17F-7A06-41E1-940D-71EB6419F16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3402-6A43-411F-9914-AEDD55920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17F-7A06-41E1-940D-71EB6419F16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3402-6A43-411F-9914-AEDD55920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17F-7A06-41E1-940D-71EB6419F16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3402-6A43-411F-9914-AEDD55920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17F-7A06-41E1-940D-71EB6419F16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3402-6A43-411F-9914-AEDD55920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967617F-7A06-41E1-940D-71EB6419F16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3B13402-6A43-411F-9914-AEDD5592049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3"/>
            <a:ext cx="7772400" cy="339201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9361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Край, в котором мы живем.  Символы Красноярского края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268760"/>
            <a:ext cx="773546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40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Красноя́рский </a:t>
            </a:r>
            <a:r>
              <a:rPr lang="vi-VN" dirty="0" smtClean="0"/>
              <a:t>край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убъект </a:t>
            </a:r>
            <a:r>
              <a:rPr lang="ru-RU" dirty="0">
                <a:solidFill>
                  <a:schemeClr val="tx1"/>
                </a:solidFill>
              </a:rPr>
              <a:t>Российской Федерации в Сибирском федеральном округе; </a:t>
            </a:r>
            <a:r>
              <a:rPr lang="ru-RU" b="1" dirty="0">
                <a:solidFill>
                  <a:schemeClr val="tx1"/>
                </a:solidFill>
              </a:rPr>
              <a:t>относится к Восточно-Сибирскому экономическому району</a:t>
            </a:r>
            <a:r>
              <a:rPr lang="ru-RU" dirty="0">
                <a:solidFill>
                  <a:schemeClr val="tx1"/>
                </a:solidFill>
              </a:rPr>
              <a:t>. Является </a:t>
            </a:r>
            <a:r>
              <a:rPr lang="ru-RU" b="1" dirty="0">
                <a:solidFill>
                  <a:schemeClr val="tx1"/>
                </a:solidFill>
              </a:rPr>
              <a:t>вторым по площади субъектом России</a:t>
            </a:r>
            <a:r>
              <a:rPr lang="ru-RU" dirty="0">
                <a:solidFill>
                  <a:schemeClr val="tx1"/>
                </a:solidFill>
              </a:rPr>
              <a:t> и крупнейшим из краёв. Площадь его составляет 2 366 797 км²: он немного меньше площади Казахстана или Аргентины и больше площади Мексики. Является третьей по величине административно-территориальной единицей в мире после Якутии и Западной Австралии.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Образован </a:t>
            </a:r>
            <a:r>
              <a:rPr lang="ru-RU" u="sng" dirty="0">
                <a:solidFill>
                  <a:schemeClr val="tx1"/>
                </a:solidFill>
              </a:rPr>
              <a:t>7 декабря 1934 года</a:t>
            </a:r>
            <a:r>
              <a:rPr lang="ru-RU" dirty="0">
                <a:solidFill>
                  <a:schemeClr val="tx1"/>
                </a:solidFill>
              </a:rPr>
              <a:t>. С 1 января 2007 года Красноярский край, Таймырский (</a:t>
            </a:r>
            <a:r>
              <a:rPr lang="ru-RU" dirty="0" err="1">
                <a:solidFill>
                  <a:schemeClr val="tx1"/>
                </a:solidFill>
              </a:rPr>
              <a:t>Долгано</a:t>
            </a:r>
            <a:r>
              <a:rPr lang="ru-RU" dirty="0">
                <a:solidFill>
                  <a:schemeClr val="tx1"/>
                </a:solidFill>
              </a:rPr>
              <a:t>. Ненецкий) автономный округ и Эвенкийский автономный округ объединились в новый субъект Российской Федерации в пределах границ трёх ранее существовавших субъектов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Административный </a:t>
            </a:r>
            <a:r>
              <a:rPr lang="ru-RU" dirty="0">
                <a:solidFill>
                  <a:schemeClr val="tx1"/>
                </a:solidFill>
              </a:rPr>
              <a:t>центр — город </a:t>
            </a:r>
            <a:r>
              <a:rPr lang="ru-RU" b="1" dirty="0">
                <a:solidFill>
                  <a:schemeClr val="tx1"/>
                </a:solidFill>
              </a:rPr>
              <a:t>Красноярск.</a:t>
            </a:r>
            <a:r>
              <a:rPr lang="ru-RU" dirty="0">
                <a:solidFill>
                  <a:schemeClr val="tx1"/>
                </a:solidFill>
              </a:rPr>
              <a:t> В границах практически полностью совпадает с Енисейской губернией.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Граничит с Якутией и Иркутской областью на востоке, с Тувой и Хакасией на юге, с Кемеровской, Томской областями, Ханты-Мансийским и Ямало-Ненецким автономными округами на западе. На севере Карским морем граничит с Архангельской областью (Новая Земля).</a:t>
            </a:r>
          </a:p>
        </p:txBody>
      </p:sp>
    </p:spTree>
    <p:extLst>
      <p:ext uri="{BB962C8B-B14F-4D97-AF65-F5344CB8AC3E}">
        <p14:creationId xmlns:p14="http://schemas.microsoft.com/office/powerpoint/2010/main" val="50783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9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и флаг</a:t>
            </a:r>
            <a:br>
              <a:rPr lang="ru-RU" dirty="0" smtClean="0"/>
            </a:br>
            <a:r>
              <a:rPr lang="ru-RU" dirty="0" smtClean="0"/>
              <a:t>Красноярского края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88" y="1988840"/>
            <a:ext cx="289509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2"/>
            <a:ext cx="4607112" cy="307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40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r>
              <a:rPr lang="ru-RU" sz="2800" dirty="0" smtClean="0"/>
              <a:t>Герб Красноярского края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57687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1196752"/>
            <a:ext cx="576064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/>
              <a:t>Современный герб Красноярского края утвержден Законом края от 12 февраля 1999 года № 5 -296 «О Гербе Красноярского края» . </a:t>
            </a:r>
            <a:r>
              <a:rPr lang="ru-RU" sz="1400" i="1" dirty="0" smtClean="0"/>
              <a:t>В червленом поле поверх лазоревого, смещенного вправо и тонко окаймленного золотом столба, золотой лев, держащий в правой передней лапе золотую лопату и в левой — золотой серп (символы плодородия и богатства недр). Щит увенчан пьедесталом с орденскими лентами, окружен золотыми дубовыми листьями и кедровыми ветками, соединенными голубой лентой.</a:t>
            </a:r>
            <a:r>
              <a:rPr lang="ru-RU" sz="1400" dirty="0" smtClean="0"/>
              <a:t> В геральдике червленый щит — символ храбрости, мужества и неустрашимости, лев — символ власти, отваги, храбрости и великодушия</a:t>
            </a:r>
            <a:r>
              <a:rPr lang="ru-RU" sz="1400" dirty="0"/>
              <a:t>. Орудия труда в лапах льва говорят об исторически главных занятиях населения Красноярья. Лопата указывает на то, что, они промышляли земляными работами. В Енисейской губернии добывали до 90 % российского золота. И многие красноярцы трудились на золотых приисках. В более широком смысле, лопата - это эмблема строительства. А оно развернулось в процессе прокладки Сибирской железной дороги и сооружения в 1889 году моста у Красноярска. Серп указывает на другое основное занятие  красноярцев - земледелие. В числе его главных культур - рожь, пшеница, ячмень, просо, уборка урожая которых немыслима без серпа. Серп, таким образом, символизировал кульминацию земледельческого труда - жатву, в которой в полной мере результаты всех усилий и умений хлеборобов.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2176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1800" dirty="0" smtClean="0"/>
              <a:t>Флаг Красноярского края</a:t>
            </a:r>
            <a:endParaRPr lang="ru-RU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3"/>
            <a:ext cx="32403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1124745"/>
            <a:ext cx="55446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У</a:t>
            </a:r>
            <a:r>
              <a:rPr lang="ru-RU" sz="1600" dirty="0" smtClean="0"/>
              <a:t>твержден Законом края от 27 марта 2000 года № 10 -701 «О Флаге Красноярского края» . Флаг Красноярского края представляет собой прямоугольное красное полотнище, посредине флага расположен герб Красноярского края; высота изображения герба составляет 2/5 высоты полотнища. Отношение ширины полотнища к длине — 2: 3. В основу флага взят цвет щита- символ земли Красноярской. Красный цвет- символ мужества, силы, труда</a:t>
            </a:r>
          </a:p>
          <a:p>
            <a:r>
              <a:rPr lang="ru-RU" sz="1600" dirty="0" smtClean="0"/>
              <a:t>Эталон флага Красноярского края в цветном исполнении находится в постоянной экспозиции краеведческого музея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Флаг Красноярского края обязательно поднимается на зданиях официальных резиденций органов государственной власти края и органов местного самоуправления, на церемониях и других торжественных мероприятиях, которые проводятся органами государственной власти и органами местного самоуправления, предприятиями, учреждениями и организациями.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9535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Гимн </a:t>
            </a:r>
            <a:r>
              <a:rPr lang="ru-RU" sz="4000" dirty="0" smtClean="0"/>
              <a:t>Красноярского края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511256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1800" dirty="0">
                <a:solidFill>
                  <a:schemeClr val="tx1"/>
                </a:solidFill>
                <a:latin typeface="Palatino Linotype" panose="02040502050505030304" pitchFamily="18" charset="0"/>
              </a:rPr>
              <a:t>Автор текста: </a:t>
            </a:r>
            <a:r>
              <a:rPr lang="ru-RU" sz="18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А.Вулых</a:t>
            </a:r>
            <a:r>
              <a:rPr lang="ru-RU" sz="1800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И.Каменская</a:t>
            </a:r>
            <a:r>
              <a:rPr lang="ru-RU" sz="1800" dirty="0">
                <a:solidFill>
                  <a:schemeClr val="tx1"/>
                </a:solidFill>
                <a:latin typeface="Palatino Linotype" panose="02040502050505030304" pitchFamily="18" charset="0"/>
              </a:rPr>
              <a:t>. Музыка: </a:t>
            </a:r>
            <a:r>
              <a:rPr lang="ru-RU" sz="18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И.Каменская</a:t>
            </a:r>
            <a:r>
              <a:rPr lang="ru-RU" sz="1800" dirty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7"/>
          <a:stretch/>
        </p:blipFill>
        <p:spPr bwMode="auto">
          <a:xfrm>
            <a:off x="971600" y="2636913"/>
            <a:ext cx="711628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742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96</TotalTime>
  <Words>547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      </vt:lpstr>
      <vt:lpstr>Красноя́рский край</vt:lpstr>
      <vt:lpstr>Презентация PowerPoint</vt:lpstr>
      <vt:lpstr>Герб и флаг Красноярского края</vt:lpstr>
      <vt:lpstr>Герб Красноярского края</vt:lpstr>
      <vt:lpstr>Флаг Красноярского края</vt:lpstr>
      <vt:lpstr>Гимн Красноярского края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Татьяна</dc:creator>
  <cp:lastModifiedBy>Татьяна</cp:lastModifiedBy>
  <cp:revision>9</cp:revision>
  <dcterms:created xsi:type="dcterms:W3CDTF">2021-05-24T06:48:22Z</dcterms:created>
  <dcterms:modified xsi:type="dcterms:W3CDTF">2021-05-24T08:42:42Z</dcterms:modified>
</cp:coreProperties>
</file>