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3" r:id="rId3"/>
    <p:sldId id="257" r:id="rId4"/>
    <p:sldId id="258" r:id="rId5"/>
    <p:sldId id="260" r:id="rId6"/>
    <p:sldId id="259" r:id="rId7"/>
    <p:sldId id="264" r:id="rId8"/>
    <p:sldId id="265" r:id="rId9"/>
    <p:sldId id="266" r:id="rId10"/>
    <p:sldId id="267" r:id="rId11"/>
    <p:sldId id="270" r:id="rId12"/>
    <p:sldId id="268" r:id="rId13"/>
    <p:sldId id="269" r:id="rId14"/>
    <p:sldId id="275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C690D-50AE-4E21-807D-E0984775457D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AA97E-5498-4FF5-8D68-192BE9FBB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8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AA97E-5498-4FF5-8D68-192BE9FBB9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4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432D-8F02-4791-98E6-3F39C6AA542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BA111-F40B-4DFB-B924-8639126297A8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36815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Муниципальное бюджетное дошкольное образовательное учреждение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«Детский сад общеразвивающего вида с приоритетным осуществлением деятельности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по художественно-эстетическому направлению развития детей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№ 10 «Кораблик» города </a:t>
            </a:r>
            <a:r>
              <a:rPr lang="ru-RU" sz="1600" dirty="0" err="1">
                <a:solidFill>
                  <a:schemeClr val="bg1"/>
                </a:solidFill>
              </a:rPr>
              <a:t>Лесосибирска</a:t>
            </a:r>
            <a:r>
              <a:rPr lang="ru-RU" sz="1600" dirty="0">
                <a:solidFill>
                  <a:schemeClr val="bg1"/>
                </a:solidFill>
              </a:rPr>
              <a:t>»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(МБДОУ «Детский сад № 10 «Кораблик»)</a:t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7117180" cy="21377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«Дорогой мой Енисейский район»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04665"/>
            <a:ext cx="3024336" cy="57606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Новоназимово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1196752"/>
            <a:ext cx="4895601" cy="46085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3490580" cy="5544615"/>
          </a:xfrm>
        </p:spPr>
        <p:txBody>
          <a:bodyPr>
            <a:normAutofit/>
          </a:bodyPr>
          <a:lstStyle/>
          <a:p>
            <a:r>
              <a:rPr lang="ru-RU" sz="1400" dirty="0" err="1">
                <a:solidFill>
                  <a:schemeClr val="bg1"/>
                </a:solidFill>
              </a:rPr>
              <a:t>Новонази́мово</a:t>
            </a:r>
            <a:r>
              <a:rPr lang="ru-RU" sz="1400" dirty="0">
                <a:solidFill>
                  <a:schemeClr val="bg1"/>
                </a:solidFill>
              </a:rPr>
              <a:t> — посёлок, административный центр </a:t>
            </a:r>
            <a:r>
              <a:rPr lang="ru-RU" sz="1400" dirty="0" err="1">
                <a:solidFill>
                  <a:schemeClr val="bg1"/>
                </a:solidFill>
              </a:rPr>
              <a:t>Новоназимовского</a:t>
            </a:r>
            <a:r>
              <a:rPr lang="ru-RU" sz="1400" dirty="0">
                <a:solidFill>
                  <a:schemeClr val="bg1"/>
                </a:solidFill>
              </a:rPr>
              <a:t> сельсовета Енисейского района Красноярского края.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Географическое </a:t>
            </a:r>
            <a:r>
              <a:rPr lang="ru-RU" sz="1400" dirty="0">
                <a:solidFill>
                  <a:schemeClr val="bg1"/>
                </a:solidFill>
              </a:rPr>
              <a:t>положение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Посёлок расположен на левом берегу Енисея примерно в 145 км на север-северо-запад по прямой от районного центра города Енисейск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Образован в 1946 году как </a:t>
            </a:r>
            <a:r>
              <a:rPr lang="ru-RU" sz="1400" dirty="0" err="1">
                <a:solidFill>
                  <a:schemeClr val="bg1"/>
                </a:solidFill>
              </a:rPr>
              <a:t>Назимовский</a:t>
            </a:r>
            <a:r>
              <a:rPr lang="ru-RU" sz="1400" dirty="0">
                <a:solidFill>
                  <a:schemeClr val="bg1"/>
                </a:solidFill>
              </a:rPr>
              <a:t> леспромхоз, в дальнейшем рабочий посёлок, в 1963 получил статус села с названием </a:t>
            </a:r>
            <a:r>
              <a:rPr lang="ru-RU" sz="1400" dirty="0" err="1">
                <a:solidFill>
                  <a:schemeClr val="bg1"/>
                </a:solidFill>
              </a:rPr>
              <a:t>Новоназимово</a:t>
            </a:r>
            <a:r>
              <a:rPr lang="ru-RU" sz="1400" dirty="0">
                <a:solidFill>
                  <a:schemeClr val="bg1"/>
                </a:solidFill>
              </a:rPr>
              <a:t>. Ныне посёлок сельского типа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60649"/>
            <a:ext cx="2660650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Озерное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1052736"/>
            <a:ext cx="4895601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3418572" cy="5832647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Озёрное — село в Енисейском районе Красноярского края России. Административный центр Озерновского сельсовета. Село Озёрное расположено на правом берегу в низовьях реки Кемь. Находится вблизи западных окраин Енисейска, в 5 км от центра города. Село почти полностью </a:t>
            </a:r>
            <a:r>
              <a:rPr lang="ru-RU" sz="1400" dirty="0" err="1">
                <a:solidFill>
                  <a:schemeClr val="bg1"/>
                </a:solidFill>
              </a:rPr>
              <a:t>окружёно</a:t>
            </a:r>
            <a:r>
              <a:rPr lang="ru-RU" sz="1400" dirty="0">
                <a:solidFill>
                  <a:schemeClr val="bg1"/>
                </a:solidFill>
              </a:rPr>
              <a:t> лесными массивами. На востоке рядом с селом находится городской микрорайон Аэропорт (отделён от села полосой леса шириной 150—300 м), за ним находится аэропорт Енисейск. В селе около 10 улиц, главная из них — Ленинградская, являющаяся частью автодороги, проходящей от Енисейска к мосту через Кемь в 2 км к западу от села (на </a:t>
            </a:r>
            <a:r>
              <a:rPr lang="ru-RU" sz="1400" dirty="0" err="1">
                <a:solidFill>
                  <a:schemeClr val="bg1"/>
                </a:solidFill>
              </a:rPr>
              <a:t>Усть</a:t>
            </a:r>
            <a:r>
              <a:rPr lang="ru-RU" sz="1400" dirty="0">
                <a:solidFill>
                  <a:schemeClr val="bg1"/>
                </a:solidFill>
              </a:rPr>
              <a:t>-Кемь, Анциферово, </a:t>
            </a:r>
            <a:r>
              <a:rPr lang="ru-RU" sz="1400" dirty="0" err="1">
                <a:solidFill>
                  <a:schemeClr val="bg1"/>
                </a:solidFill>
              </a:rPr>
              <a:t>Плотбище</a:t>
            </a:r>
            <a:r>
              <a:rPr lang="ru-RU" sz="1400" dirty="0">
                <a:solidFill>
                  <a:schemeClr val="bg1"/>
                </a:solidFill>
              </a:rPr>
              <a:t>, Пировское).</a:t>
            </a:r>
          </a:p>
        </p:txBody>
      </p:sp>
    </p:spTree>
    <p:extLst>
      <p:ext uri="{BB962C8B-B14F-4D97-AF65-F5344CB8AC3E}">
        <p14:creationId xmlns:p14="http://schemas.microsoft.com/office/powerpoint/2010/main" val="33096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2660650" cy="50405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Подтесово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1340768"/>
            <a:ext cx="4823593" cy="4752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3380730" cy="5976664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Подтёсово</a:t>
            </a:r>
            <a:r>
              <a:rPr lang="ru-RU" sz="1600" dirty="0">
                <a:solidFill>
                  <a:schemeClr val="bg1"/>
                </a:solidFill>
              </a:rPr>
              <a:t> — посёлок городского типа в Енисейском районе Красноярского края. Образует муниципальное образование со статусом городского поселения посёлок </a:t>
            </a:r>
            <a:r>
              <a:rPr lang="ru-RU" sz="1600" dirty="0" err="1">
                <a:solidFill>
                  <a:schemeClr val="bg1"/>
                </a:solidFill>
              </a:rPr>
              <a:t>Подтёсово</a:t>
            </a:r>
            <a:r>
              <a:rPr lang="ru-RU" sz="1600" dirty="0">
                <a:solidFill>
                  <a:schemeClr val="bg1"/>
                </a:solidFill>
              </a:rPr>
              <a:t> как единственный населённый пункт в его составе. Расположен на правом берегу Енисея, приблизительно в 20 км к северу от райцентра — города Енисейска и в 100 км ниже по течению от устья реки Ангары. Статус посёлка городского типа — с 1946 года. Принадлежал городскому округу </a:t>
            </a:r>
            <a:r>
              <a:rPr lang="ru-RU" sz="1600" dirty="0" err="1">
                <a:solidFill>
                  <a:schemeClr val="bg1"/>
                </a:solidFill>
              </a:rPr>
              <a:t>Лесосибирск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7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2660650" cy="69269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Потапово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96752"/>
            <a:ext cx="4680520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3346564" cy="5760640"/>
          </a:xfrm>
        </p:spPr>
        <p:txBody>
          <a:bodyPr>
            <a:no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Потапово</a:t>
            </a:r>
            <a:r>
              <a:rPr lang="ru-RU" sz="1600" dirty="0">
                <a:solidFill>
                  <a:schemeClr val="bg1"/>
                </a:solidFill>
              </a:rPr>
              <a:t> — село </a:t>
            </a:r>
            <a:r>
              <a:rPr lang="ru-RU" sz="1600" dirty="0" smtClean="0">
                <a:solidFill>
                  <a:schemeClr val="bg1"/>
                </a:solidFill>
              </a:rPr>
              <a:t>в</a:t>
            </a:r>
            <a:r>
              <a:rPr lang="ru-RU" sz="1600" u="sng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Енисейском </a:t>
            </a:r>
            <a:r>
              <a:rPr lang="ru-RU" sz="1600" dirty="0">
                <a:solidFill>
                  <a:schemeClr val="bg1"/>
                </a:solidFill>
              </a:rPr>
              <a:t>районе Красноярского края 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u="sng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Административный </a:t>
            </a:r>
            <a:r>
              <a:rPr lang="ru-RU" sz="1600" dirty="0">
                <a:solidFill>
                  <a:schemeClr val="bg1"/>
                </a:solidFill>
              </a:rPr>
              <a:t>центр и единственный населённый пункт Потаповского </a:t>
            </a:r>
            <a:r>
              <a:rPr lang="ru-RU" sz="1600" dirty="0" smtClean="0">
                <a:solidFill>
                  <a:schemeClr val="bg1"/>
                </a:solidFill>
              </a:rPr>
              <a:t>сельсовета.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Село находится в юго-восточной части района, на правом берегу реки Енисей, вблизи места впадения в него реки Зырянки, на расстоянии приблизительно 2 километров (по прямой) к востоку от города Енисейска, административного центра района. 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2657"/>
            <a:ext cx="3240360" cy="57606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Усть</a:t>
            </a:r>
            <a:r>
              <a:rPr lang="ru-RU" dirty="0" smtClean="0">
                <a:solidFill>
                  <a:schemeClr val="bg1"/>
                </a:solidFill>
              </a:rPr>
              <a:t>-Тунгуска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1052736"/>
            <a:ext cx="5039617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76672"/>
            <a:ext cx="3418572" cy="5904655"/>
          </a:xfrm>
        </p:spPr>
        <p:txBody>
          <a:bodyPr>
            <a:normAutofit lnSpcReduction="10000"/>
          </a:bodyPr>
          <a:lstStyle/>
          <a:p>
            <a:r>
              <a:rPr lang="ru-RU" sz="1400" dirty="0" err="1">
                <a:solidFill>
                  <a:schemeClr val="bg1"/>
                </a:solidFill>
              </a:rPr>
              <a:t>Усть</a:t>
            </a:r>
            <a:r>
              <a:rPr lang="ru-RU" sz="1400" dirty="0">
                <a:solidFill>
                  <a:schemeClr val="bg1"/>
                </a:solidFill>
              </a:rPr>
              <a:t>-Тунгуска — деревня в Енисейском районе Красноярского края России. Входит в </a:t>
            </a:r>
            <a:r>
              <a:rPr lang="ru-RU" sz="1400" dirty="0" err="1">
                <a:solidFill>
                  <a:schemeClr val="bg1"/>
                </a:solidFill>
              </a:rPr>
              <a:t>Абалаковский</a:t>
            </a:r>
            <a:r>
              <a:rPr lang="ru-RU" sz="1400" dirty="0">
                <a:solidFill>
                  <a:schemeClr val="bg1"/>
                </a:solidFill>
              </a:rPr>
              <a:t> сельсовет.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Расположена на левом берегу Енисея в 5 км ниже слияния с Ангарой, в 11 км к востоку от села </a:t>
            </a:r>
            <a:r>
              <a:rPr lang="ru-RU" sz="1400" dirty="0" err="1">
                <a:solidFill>
                  <a:schemeClr val="bg1"/>
                </a:solidFill>
              </a:rPr>
              <a:t>Абалаково</a:t>
            </a:r>
            <a:r>
              <a:rPr lang="ru-RU" sz="1400" dirty="0">
                <a:solidFill>
                  <a:schemeClr val="bg1"/>
                </a:solidFill>
              </a:rPr>
              <a:t>, в 25 км к юго-востоку от </a:t>
            </a:r>
            <a:r>
              <a:rPr lang="ru-RU" sz="1400" dirty="0" err="1">
                <a:solidFill>
                  <a:schemeClr val="bg1"/>
                </a:solidFill>
              </a:rPr>
              <a:t>Лесосибирска</a:t>
            </a:r>
            <a:r>
              <a:rPr lang="ru-RU" sz="1400" dirty="0">
                <a:solidFill>
                  <a:schemeClr val="bg1"/>
                </a:solidFill>
              </a:rPr>
              <a:t> и в 230 км к северу от Красноярска.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Через </a:t>
            </a:r>
            <a:r>
              <a:rPr lang="ru-RU" sz="1400" dirty="0">
                <a:solidFill>
                  <a:schemeClr val="bg1"/>
                </a:solidFill>
              </a:rPr>
              <a:t>деревню проходит автодорога 04К-044 Красноярск — Енисейск. Ближайшая ж.-д. станция находится в 17 км к западу в посёлке </a:t>
            </a:r>
            <a:r>
              <a:rPr lang="ru-RU" sz="1400" dirty="0" err="1">
                <a:solidFill>
                  <a:schemeClr val="bg1"/>
                </a:solidFill>
              </a:rPr>
              <a:t>Абалаково</a:t>
            </a:r>
            <a:r>
              <a:rPr lang="ru-RU" sz="1400" dirty="0">
                <a:solidFill>
                  <a:schemeClr val="bg1"/>
                </a:solidFill>
              </a:rPr>
              <a:t> (на ветке Ачинск — </a:t>
            </a:r>
            <a:r>
              <a:rPr lang="ru-RU" sz="1400" dirty="0" err="1">
                <a:solidFill>
                  <a:schemeClr val="bg1"/>
                </a:solidFill>
              </a:rPr>
              <a:t>Лесосибирск</a:t>
            </a:r>
            <a:r>
              <a:rPr lang="ru-RU" sz="1400" dirty="0">
                <a:solidFill>
                  <a:schemeClr val="bg1"/>
                </a:solidFill>
              </a:rPr>
              <a:t>).</a:t>
            </a:r>
          </a:p>
          <a:p>
            <a:r>
              <a:rPr lang="ru-RU" sz="1400" dirty="0" err="1" smtClean="0">
                <a:solidFill>
                  <a:schemeClr val="bg1"/>
                </a:solidFill>
              </a:rPr>
              <a:t>Усть</a:t>
            </a:r>
            <a:r>
              <a:rPr lang="ru-RU" sz="1400" dirty="0" smtClean="0">
                <a:solidFill>
                  <a:schemeClr val="bg1"/>
                </a:solidFill>
              </a:rPr>
              <a:t>-Тунгуска </a:t>
            </a:r>
            <a:r>
              <a:rPr lang="ru-RU" sz="1400" dirty="0">
                <a:solidFill>
                  <a:schemeClr val="bg1"/>
                </a:solidFill>
              </a:rPr>
              <a:t>основана в 1637 году. По вине сюда были высланы семь семей, которые жили в часовне. Со временем часовня стала храмом Св. Василия </a:t>
            </a:r>
            <a:r>
              <a:rPr lang="ru-RU" sz="1400" dirty="0" err="1">
                <a:solidFill>
                  <a:schemeClr val="bg1"/>
                </a:solidFill>
              </a:rPr>
              <a:t>Мангазейского</a:t>
            </a:r>
            <a:r>
              <a:rPr lang="ru-RU" sz="1400" dirty="0">
                <a:solidFill>
                  <a:schemeClr val="bg1"/>
                </a:solidFill>
              </a:rPr>
              <a:t> (Васильевская церковь). Название деревни, очевидно, происходит от прежнего названия Ангары — Верхняя Тунгуска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5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5"/>
            <a:ext cx="2952328" cy="36004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Чалбышево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1196752"/>
            <a:ext cx="5184576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04665"/>
            <a:ext cx="3274556" cy="5456384"/>
          </a:xfrm>
        </p:spPr>
        <p:txBody>
          <a:bodyPr>
            <a:normAutofit fontScale="85000" lnSpcReduction="20000"/>
          </a:bodyPr>
          <a:lstStyle/>
          <a:p>
            <a:r>
              <a:rPr lang="ru-RU" sz="1700" dirty="0" err="1">
                <a:solidFill>
                  <a:schemeClr val="bg1"/>
                </a:solidFill>
              </a:rPr>
              <a:t>Чалбышево</a:t>
            </a:r>
            <a:r>
              <a:rPr lang="ru-RU" sz="1700" dirty="0">
                <a:solidFill>
                  <a:schemeClr val="bg1"/>
                </a:solidFill>
              </a:rPr>
              <a:t> — село в Енисейском районе Красноярского края России. Административный центр </a:t>
            </a:r>
            <a:r>
              <a:rPr lang="ru-RU" sz="1700" dirty="0" err="1">
                <a:solidFill>
                  <a:schemeClr val="bg1"/>
                </a:solidFill>
              </a:rPr>
              <a:t>Чалбышевского</a:t>
            </a:r>
            <a:r>
              <a:rPr lang="ru-RU" sz="1700" dirty="0">
                <a:solidFill>
                  <a:schemeClr val="bg1"/>
                </a:solidFill>
              </a:rPr>
              <a:t> сельсовета. Село находится в юго-восточной части района, на берегах реки Рыбная (</a:t>
            </a:r>
            <a:r>
              <a:rPr lang="ru-RU" sz="1700" dirty="0" err="1">
                <a:solidFill>
                  <a:schemeClr val="bg1"/>
                </a:solidFill>
              </a:rPr>
              <a:t>Чалбышева</a:t>
            </a:r>
            <a:r>
              <a:rPr lang="ru-RU" sz="1700" dirty="0">
                <a:solidFill>
                  <a:schemeClr val="bg1"/>
                </a:solidFill>
              </a:rPr>
              <a:t>) (приток реки Кеми), на расстоянии приблизительно 42 километров (по прямой) к юго-западу от города Енисейска, административного центра района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700" dirty="0">
                <a:solidFill>
                  <a:schemeClr val="bg1"/>
                </a:solidFill>
              </a:rPr>
              <a:t>Основано в 1600 году. По данным 1926 года в населённом пункте имелось 124 хозяйства и проживало 579 человек (289 мужчин и 290 женщин). В национальном составе населения того периода преобладали русские. В административном отношении являлось центром </a:t>
            </a:r>
            <a:r>
              <a:rPr lang="ru-RU" sz="1700" dirty="0" err="1">
                <a:solidFill>
                  <a:schemeClr val="bg1"/>
                </a:solidFill>
              </a:rPr>
              <a:t>Чалбышевского</a:t>
            </a:r>
            <a:r>
              <a:rPr lang="ru-RU" sz="1700" dirty="0">
                <a:solidFill>
                  <a:schemeClr val="bg1"/>
                </a:solidFill>
              </a:rPr>
              <a:t> сельсовета Пировского района Красноярского округа Сибирского </a:t>
            </a:r>
            <a:r>
              <a:rPr lang="ru-RU" sz="1700" dirty="0" smtClean="0">
                <a:solidFill>
                  <a:schemeClr val="bg1"/>
                </a:solidFill>
              </a:rPr>
              <a:t>края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8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4665"/>
            <a:ext cx="2808312" cy="4320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Широкий лог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1124744"/>
            <a:ext cx="4895601" cy="47327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764705"/>
            <a:ext cx="3274556" cy="5096344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Широкий Лог—посёлок в составе </a:t>
            </a:r>
            <a:r>
              <a:rPr lang="ru-RU" sz="1600" dirty="0" err="1">
                <a:solidFill>
                  <a:schemeClr val="bg1"/>
                </a:solidFill>
              </a:rPr>
              <a:t>Новокаргинского</a:t>
            </a:r>
            <a:r>
              <a:rPr lang="ru-RU" sz="1600" dirty="0">
                <a:solidFill>
                  <a:schemeClr val="bg1"/>
                </a:solidFill>
              </a:rPr>
              <a:t> сельсовета Енисейского района Красноярского края.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Посёлок </a:t>
            </a:r>
            <a:r>
              <a:rPr lang="ru-RU" sz="1600" dirty="0">
                <a:solidFill>
                  <a:schemeClr val="bg1"/>
                </a:solidFill>
              </a:rPr>
              <a:t>расположен примерно в 5 километрах на север от центра сельсовета посёлка </a:t>
            </a:r>
            <a:r>
              <a:rPr lang="ru-RU" sz="1600" dirty="0" err="1">
                <a:solidFill>
                  <a:schemeClr val="bg1"/>
                </a:solidFill>
              </a:rPr>
              <a:t>Новокаргино</a:t>
            </a:r>
            <a:r>
              <a:rPr lang="ru-RU" sz="1600" dirty="0">
                <a:solidFill>
                  <a:schemeClr val="bg1"/>
                </a:solidFill>
              </a:rPr>
              <a:t> и примерно в 62 километрах на юго-восток от районного центра города Енисейск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5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32657"/>
            <a:ext cx="2660650" cy="64807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Я</a:t>
            </a:r>
            <a:r>
              <a:rPr lang="vi-VN" dirty="0" smtClean="0">
                <a:solidFill>
                  <a:schemeClr val="bg1"/>
                </a:solidFill>
              </a:rPr>
              <a:t>рцево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862" y="1052736"/>
            <a:ext cx="4967609" cy="48245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3490580" cy="509634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</a:rPr>
              <a:t>Я́рцево</a:t>
            </a:r>
            <a:r>
              <a:rPr lang="ru-RU" sz="1400" dirty="0" smtClean="0">
                <a:solidFill>
                  <a:schemeClr val="bg1"/>
                </a:solidFill>
              </a:rPr>
              <a:t>— </a:t>
            </a:r>
            <a:r>
              <a:rPr lang="ru-RU" sz="1400" dirty="0">
                <a:solidFill>
                  <a:schemeClr val="bg1"/>
                </a:solidFill>
              </a:rPr>
              <a:t>село в Енисейском районе Красноярского края. Расположено в среднем течении Енисея между двумя крупными левыми притоками — реками </a:t>
            </a:r>
            <a:r>
              <a:rPr lang="ru-RU" sz="1400" dirty="0" err="1">
                <a:solidFill>
                  <a:schemeClr val="bg1"/>
                </a:solidFill>
              </a:rPr>
              <a:t>Касом</a:t>
            </a:r>
            <a:r>
              <a:rPr lang="ru-RU" sz="1400" dirty="0">
                <a:solidFill>
                  <a:schemeClr val="bg1"/>
                </a:solidFill>
              </a:rPr>
              <a:t> и </a:t>
            </a:r>
            <a:r>
              <a:rPr lang="ru-RU" sz="1400" dirty="0" err="1">
                <a:solidFill>
                  <a:schemeClr val="bg1"/>
                </a:solidFill>
              </a:rPr>
              <a:t>Сымом</a:t>
            </a:r>
            <a:r>
              <a:rPr lang="ru-RU" sz="1400" dirty="0">
                <a:solidFill>
                  <a:schemeClr val="bg1"/>
                </a:solidFill>
              </a:rPr>
              <a:t>; у южной окраины находится устье реки </a:t>
            </a:r>
            <a:r>
              <a:rPr lang="ru-RU" sz="1400" dirty="0" err="1">
                <a:solidFill>
                  <a:schemeClr val="bg1"/>
                </a:solidFill>
              </a:rPr>
              <a:t>Галактионихи</a:t>
            </a:r>
            <a:r>
              <a:rPr lang="ru-RU" sz="1400" dirty="0">
                <a:solidFill>
                  <a:schemeClr val="bg1"/>
                </a:solidFill>
              </a:rPr>
              <a:t>. Административный центр </a:t>
            </a:r>
            <a:r>
              <a:rPr lang="ru-RU" sz="1400" dirty="0" err="1">
                <a:solidFill>
                  <a:schemeClr val="bg1"/>
                </a:solidFill>
              </a:rPr>
              <a:t>Ярцевского</a:t>
            </a:r>
            <a:r>
              <a:rPr lang="ru-RU" sz="1400" dirty="0">
                <a:solidFill>
                  <a:schemeClr val="bg1"/>
                </a:solidFill>
              </a:rPr>
              <a:t> сельсовета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 1605 году </a:t>
            </a:r>
            <a:r>
              <a:rPr lang="ru-RU" sz="1400" dirty="0" err="1">
                <a:solidFill>
                  <a:schemeClr val="bg1"/>
                </a:solidFill>
              </a:rPr>
              <a:t>кетские</a:t>
            </a:r>
            <a:r>
              <a:rPr lang="ru-RU" sz="1400" dirty="0">
                <a:solidFill>
                  <a:schemeClr val="bg1"/>
                </a:solidFill>
              </a:rPr>
              <a:t> казаки основали зимовье-острог вблизи устья реки </a:t>
            </a:r>
            <a:r>
              <a:rPr lang="ru-RU" sz="1400" dirty="0" err="1">
                <a:solidFill>
                  <a:schemeClr val="bg1"/>
                </a:solidFill>
              </a:rPr>
              <a:t>Сым</a:t>
            </a:r>
            <a:r>
              <a:rPr lang="ru-RU" sz="1400" dirty="0">
                <a:solidFill>
                  <a:schemeClr val="bg1"/>
                </a:solidFill>
              </a:rPr>
              <a:t>, на месте которого впоследствии образовалось село Ярцево. 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Население, не занятое на производстве, занимается в основном охотой и рыбной ловлей. Часть населения села — старообрядцы. Проживает также небольшая группа </a:t>
            </a:r>
            <a:r>
              <a:rPr lang="ru-RU" sz="1400" dirty="0" err="1">
                <a:solidFill>
                  <a:schemeClr val="bg1"/>
                </a:solidFill>
              </a:rPr>
              <a:t>югов</a:t>
            </a:r>
            <a:r>
              <a:rPr lang="ru-RU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7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16633"/>
            <a:ext cx="3528392" cy="43204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Ялань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4752527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20688"/>
            <a:ext cx="3274556" cy="5616623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chemeClr val="bg1"/>
                </a:solidFill>
              </a:rPr>
              <a:t>Ялань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находится в юго-восточной части района, на левом берегу реки Бобровки (приток Кеми), на расстоянии приблизительно 16 километров (по прямой) к юго-западу от города Енисейска, административного центра </a:t>
            </a:r>
            <a:r>
              <a:rPr lang="ru-RU" sz="1400" dirty="0" smtClean="0">
                <a:solidFill>
                  <a:schemeClr val="bg1"/>
                </a:solidFill>
              </a:rPr>
              <a:t>района.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Основана в 1600 году. По данным 1926 года в населённом пункте имелось 168 хозяйств и проживало 634 человека (284 мужчины и 350 женщин). В национальном составе населения того периода преобладали русские. В административном отношении являлось центром </a:t>
            </a:r>
            <a:r>
              <a:rPr lang="ru-RU" sz="1400" dirty="0" err="1">
                <a:solidFill>
                  <a:schemeClr val="bg1"/>
                </a:solidFill>
              </a:rPr>
              <a:t>Яланского</a:t>
            </a:r>
            <a:r>
              <a:rPr lang="ru-RU" sz="1400" dirty="0">
                <a:solidFill>
                  <a:schemeClr val="bg1"/>
                </a:solidFill>
              </a:rPr>
              <a:t> сельсовета Енисейского района Красноярского </a:t>
            </a:r>
            <a:r>
              <a:rPr lang="ru-RU" sz="1400" dirty="0" smtClean="0">
                <a:solidFill>
                  <a:schemeClr val="bg1"/>
                </a:solidFill>
              </a:rPr>
              <a:t>округа.</a:t>
            </a:r>
          </a:p>
        </p:txBody>
      </p:sp>
    </p:spTree>
    <p:extLst>
      <p:ext uri="{BB962C8B-B14F-4D97-AF65-F5344CB8AC3E}">
        <p14:creationId xmlns:p14="http://schemas.microsoft.com/office/powerpoint/2010/main" val="47295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32656"/>
            <a:ext cx="3600400" cy="5904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32656"/>
            <a:ext cx="4968552" cy="604867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Енисейский район является муниципальным районом Красноярского края, расположен на северо-западе Красноярского края в среднем течении реки Енисей. Енисейский район граничит на севере с Туруханским районом, на северо-востоке — с Эвенкийским районом, на востоке — с Северо-Енисейским и </a:t>
            </a:r>
            <a:r>
              <a:rPr lang="ru-RU" dirty="0" err="1">
                <a:solidFill>
                  <a:schemeClr val="bg1"/>
                </a:solidFill>
              </a:rPr>
              <a:t>Мотыгинским</a:t>
            </a:r>
            <a:r>
              <a:rPr lang="ru-RU" dirty="0">
                <a:solidFill>
                  <a:schemeClr val="bg1"/>
                </a:solidFill>
              </a:rPr>
              <a:t> районами. На юге границы Енисейского района подходят к Пировскому, Казачинскому, </a:t>
            </a:r>
            <a:r>
              <a:rPr lang="ru-RU" dirty="0" err="1">
                <a:solidFill>
                  <a:schemeClr val="bg1"/>
                </a:solidFill>
              </a:rPr>
              <a:t>Бирилюсскому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err="1">
                <a:solidFill>
                  <a:schemeClr val="bg1"/>
                </a:solidFill>
              </a:rPr>
              <a:t>Тюхтетскому</a:t>
            </a:r>
            <a:r>
              <a:rPr lang="ru-RU" dirty="0">
                <a:solidFill>
                  <a:schemeClr val="bg1"/>
                </a:solidFill>
              </a:rPr>
              <a:t> районам, на западе и северо-западе район граничит с Томской и Тюменской областями. Площадь района составляет 106 143 кв. км. Районным центром является город Енисейск. Удаленность районного центра от краевой столицы составляет 328 км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На территории Енисейского района находятся 65 населенных пунктов, которые объединены в 26 муниципальных образований, одно городское и 25 сельских поселений: поселок </a:t>
            </a:r>
            <a:r>
              <a:rPr lang="ru-RU" dirty="0" err="1">
                <a:solidFill>
                  <a:schemeClr val="bg1"/>
                </a:solidFill>
              </a:rPr>
              <a:t>Подтёсово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Абалаковский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Верхнепашинский</a:t>
            </a:r>
            <a:r>
              <a:rPr lang="ru-RU" dirty="0">
                <a:solidFill>
                  <a:schemeClr val="bg1"/>
                </a:solidFill>
              </a:rPr>
              <a:t>, Высокогорский, </a:t>
            </a:r>
            <a:r>
              <a:rPr lang="ru-RU" dirty="0" err="1">
                <a:solidFill>
                  <a:schemeClr val="bg1"/>
                </a:solidFill>
              </a:rPr>
              <a:t>Городищенский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Епишинский</a:t>
            </a:r>
            <a:r>
              <a:rPr lang="ru-RU" dirty="0">
                <a:solidFill>
                  <a:schemeClr val="bg1"/>
                </a:solidFill>
              </a:rPr>
              <a:t>, Железнодорожный, </a:t>
            </a:r>
            <a:r>
              <a:rPr lang="ru-RU" dirty="0" err="1">
                <a:solidFill>
                  <a:schemeClr val="bg1"/>
                </a:solidFill>
              </a:rPr>
              <a:t>Кривлякский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Луговатский</a:t>
            </a:r>
            <a:r>
              <a:rPr lang="ru-RU" dirty="0">
                <a:solidFill>
                  <a:schemeClr val="bg1"/>
                </a:solidFill>
              </a:rPr>
              <a:t>, Майский, Маковский, </a:t>
            </a:r>
            <a:r>
              <a:rPr lang="ru-RU" dirty="0" err="1">
                <a:solidFill>
                  <a:schemeClr val="bg1"/>
                </a:solidFill>
              </a:rPr>
              <a:t>Малобельский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Новогородокский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Новокаргинский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Новоназимовский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Озёрновский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Плотбищенский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Погодаевский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Подгорновский</a:t>
            </a:r>
            <a:r>
              <a:rPr lang="ru-RU" dirty="0">
                <a:solidFill>
                  <a:schemeClr val="bg1"/>
                </a:solidFill>
              </a:rPr>
              <a:t>, Потаповский, </a:t>
            </a:r>
            <a:r>
              <a:rPr lang="ru-RU" dirty="0" err="1">
                <a:solidFill>
                  <a:schemeClr val="bg1"/>
                </a:solidFill>
              </a:rPr>
              <a:t>Сымский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Усть-Кемский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Усть-Питский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Чалбышевский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Шапкинский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Ярцевский</a:t>
            </a:r>
            <a:r>
              <a:rPr lang="ru-RU" dirty="0">
                <a:solidFill>
                  <a:schemeClr val="bg1"/>
                </a:solidFill>
              </a:rPr>
              <a:t> сельсоветы. По данным </a:t>
            </a:r>
            <a:r>
              <a:rPr lang="ru-RU" dirty="0" err="1">
                <a:solidFill>
                  <a:schemeClr val="bg1"/>
                </a:solidFill>
              </a:rPr>
              <a:t>Красноярскстата</a:t>
            </a:r>
            <a:r>
              <a:rPr lang="ru-RU" dirty="0">
                <a:solidFill>
                  <a:schemeClr val="bg1"/>
                </a:solidFill>
              </a:rPr>
              <a:t> на 1 января 2014 г., численность населения района составляет 24 937 человек.</a:t>
            </a:r>
          </a:p>
          <a:p>
            <a:r>
              <a:rPr lang="ru-RU" dirty="0">
                <a:solidFill>
                  <a:schemeClr val="bg1"/>
                </a:solidFill>
              </a:rPr>
              <a:t>Енисейский район богат природными ископаемыми. В его недрах сосредоточены гравий, песок, каолиновые и керамзитовые глины, слюда, мрамор, торф, золото, редкоземельные металлы: циркон, барит, германий, запасы нефти и газа.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95936" y="116632"/>
            <a:ext cx="4464496" cy="63567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Абалаково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3008313" cy="5793507"/>
          </a:xfrm>
        </p:spPr>
        <p:txBody>
          <a:bodyPr>
            <a:noAutofit/>
          </a:bodyPr>
          <a:lstStyle/>
          <a:p>
            <a:r>
              <a:rPr lang="ru-RU" sz="1400" dirty="0" err="1">
                <a:solidFill>
                  <a:schemeClr val="bg1"/>
                </a:solidFill>
              </a:rPr>
              <a:t>Абала́ково</a:t>
            </a:r>
            <a:r>
              <a:rPr lang="ru-RU" sz="1400" dirty="0">
                <a:solidFill>
                  <a:schemeClr val="bg1"/>
                </a:solidFill>
              </a:rPr>
              <a:t> — посёлок в Енисейском районе Красноярского края России. Образует сельское поселение Железнодорожный сельсовет. В посёлке находится железнодорожная станция </a:t>
            </a:r>
            <a:r>
              <a:rPr lang="ru-RU" sz="1400" dirty="0" err="1">
                <a:solidFill>
                  <a:schemeClr val="bg1"/>
                </a:solidFill>
              </a:rPr>
              <a:t>Абалаково</a:t>
            </a:r>
            <a:r>
              <a:rPr lang="ru-RU" sz="1400" dirty="0">
                <a:solidFill>
                  <a:schemeClr val="bg1"/>
                </a:solidFill>
              </a:rPr>
              <a:t>. Посёлок основывается и начинает строится при железнодорожной станции комсомольцами в 1972 году. Первоначально получил название Комсомольский. Позже дано современное название </a:t>
            </a:r>
            <a:r>
              <a:rPr lang="ru-RU" sz="1400" dirty="0" err="1">
                <a:solidFill>
                  <a:schemeClr val="bg1"/>
                </a:solidFill>
              </a:rPr>
              <a:t>Абалаково</a:t>
            </a:r>
            <a:r>
              <a:rPr lang="ru-RU" sz="1400" dirty="0">
                <a:solidFill>
                  <a:schemeClr val="bg1"/>
                </a:solidFill>
              </a:rPr>
              <a:t> (от села находящегося поблизости). Восьмилетняя школа ст. </a:t>
            </a:r>
            <a:r>
              <a:rPr lang="ru-RU" sz="1400" dirty="0" err="1">
                <a:solidFill>
                  <a:schemeClr val="bg1"/>
                </a:solidFill>
              </a:rPr>
              <a:t>Абалаково</a:t>
            </a:r>
            <a:r>
              <a:rPr lang="ru-RU" sz="1400" dirty="0">
                <a:solidFill>
                  <a:schemeClr val="bg1"/>
                </a:solidFill>
              </a:rPr>
              <a:t> основана в октябре 1972 году. Здание — деревянное одноэтажное. Кроме учебных кабинетов имеются мастерская, спортзал, столовая, </a:t>
            </a:r>
            <a:r>
              <a:rPr lang="ru-RU" sz="1400" dirty="0" err="1">
                <a:solidFill>
                  <a:schemeClr val="bg1"/>
                </a:solidFill>
              </a:rPr>
              <a:t>библиотека.Имеется</a:t>
            </a:r>
            <a:r>
              <a:rPr lang="ru-RU" sz="1400" dirty="0">
                <a:solidFill>
                  <a:schemeClr val="bg1"/>
                </a:solidFill>
              </a:rPr>
              <a:t> дом культуры, больница. Население работает в сфере торговли и бюджета.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5112567" cy="5328592"/>
          </a:xfrm>
        </p:spPr>
      </p:pic>
    </p:spTree>
    <p:extLst>
      <p:ext uri="{BB962C8B-B14F-4D97-AF65-F5344CB8AC3E}">
        <p14:creationId xmlns:p14="http://schemas.microsoft.com/office/powerpoint/2010/main" val="39563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3050"/>
            <a:ext cx="3816424" cy="635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Александровский шлюз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24744"/>
            <a:ext cx="5184576" cy="5112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3286001" cy="648072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Александровский </a:t>
            </a:r>
            <a:r>
              <a:rPr lang="ru-RU" dirty="0">
                <a:solidFill>
                  <a:schemeClr val="bg1"/>
                </a:solidFill>
              </a:rPr>
              <a:t>Шлюз — посёлок в Енисейском районе Красноярского края России. Входит в состав </a:t>
            </a:r>
            <a:r>
              <a:rPr lang="ru-RU" dirty="0" err="1">
                <a:solidFill>
                  <a:schemeClr val="bg1"/>
                </a:solidFill>
              </a:rPr>
              <a:t>Луговатского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сельсовета.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История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Остатки </a:t>
            </a:r>
            <a:r>
              <a:rPr lang="ru-RU" dirty="0">
                <a:solidFill>
                  <a:schemeClr val="bg1"/>
                </a:solidFill>
              </a:rPr>
              <a:t>Александровского шлюза на Обь-Енисейском канале</a:t>
            </a:r>
          </a:p>
          <a:p>
            <a:r>
              <a:rPr lang="ru-RU" dirty="0">
                <a:solidFill>
                  <a:schemeClr val="bg1"/>
                </a:solidFill>
              </a:rPr>
              <a:t>Возникновение посёлка Александровский Шлюз связано со строительством одноимённого шлюза, построенного к 1898 году на Обь-Енисейском канале.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 </a:t>
            </a:r>
            <a:r>
              <a:rPr lang="ru-RU" dirty="0">
                <a:solidFill>
                  <a:schemeClr val="bg1"/>
                </a:solidFill>
              </a:rPr>
              <a:t>время возведения шлюзов здесь проживали строители и инженеры.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Около </a:t>
            </a:r>
            <a:r>
              <a:rPr lang="ru-RU" dirty="0">
                <a:solidFill>
                  <a:schemeClr val="bg1"/>
                </a:solidFill>
              </a:rPr>
              <a:t>посёлка протекает река Александровка.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посёлке три улицы: Центральная, Заречная, Лесная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посёлке имеются сельская школа, фельдшерско-акушерский </a:t>
            </a:r>
            <a:r>
              <a:rPr lang="ru-RU" dirty="0" smtClean="0">
                <a:solidFill>
                  <a:schemeClr val="bg1"/>
                </a:solidFill>
              </a:rPr>
              <a:t>пункт.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Из </a:t>
            </a:r>
            <a:r>
              <a:rPr lang="ru-RU" dirty="0">
                <a:solidFill>
                  <a:schemeClr val="bg1"/>
                </a:solidFill>
              </a:rPr>
              <a:t>памятников культуры имеется: Монумент павшим в Великой Отечественной войне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Сохранился дом, где проживали инженеры, руководившие возведением </a:t>
            </a:r>
            <a:r>
              <a:rPr lang="ru-RU" dirty="0" smtClean="0">
                <a:solidFill>
                  <a:schemeClr val="bg1"/>
                </a:solidFill>
              </a:rPr>
              <a:t>шлюза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посёлке имеется вертолётная площадка</a:t>
            </a:r>
            <a:r>
              <a:rPr lang="ru-RU" sz="800" dirty="0">
                <a:solidFill>
                  <a:schemeClr val="bg1"/>
                </a:solidFill>
              </a:rPr>
              <a:t>.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16632"/>
            <a:ext cx="3008313" cy="648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Высокогорский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3"/>
            <a:ext cx="4680519" cy="5157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92696"/>
            <a:ext cx="3418572" cy="5688631"/>
          </a:xfrm>
        </p:spPr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конце 1976 года появился на карте </a:t>
            </a:r>
            <a:r>
              <a:rPr lang="ru-RU" sz="1600" b="1" dirty="0">
                <a:solidFill>
                  <a:schemeClr val="bg1"/>
                </a:solidFill>
              </a:rPr>
              <a:t>района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b="1" dirty="0">
                <a:solidFill>
                  <a:schemeClr val="bg1"/>
                </a:solidFill>
              </a:rPr>
              <a:t>поселок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b="1" dirty="0">
                <a:solidFill>
                  <a:schemeClr val="bg1"/>
                </a:solidFill>
              </a:rPr>
              <a:t>Высокогорский</a:t>
            </a:r>
            <a:r>
              <a:rPr lang="ru-RU" sz="1600" dirty="0">
                <a:solidFill>
                  <a:schemeClr val="bg1"/>
                </a:solidFill>
              </a:rPr>
              <a:t>. Вначале это был </a:t>
            </a:r>
            <a:r>
              <a:rPr lang="ru-RU" sz="1600" dirty="0" err="1">
                <a:solidFill>
                  <a:schemeClr val="bg1"/>
                </a:solidFill>
              </a:rPr>
              <a:t>Рудиковский</a:t>
            </a:r>
            <a:r>
              <a:rPr lang="ru-RU" sz="1600" dirty="0">
                <a:solidFill>
                  <a:schemeClr val="bg1"/>
                </a:solidFill>
              </a:rPr>
              <a:t> лесоучасток, затем </a:t>
            </a:r>
            <a:r>
              <a:rPr lang="ru-RU" sz="1600" b="1" dirty="0">
                <a:solidFill>
                  <a:schemeClr val="bg1"/>
                </a:solidFill>
              </a:rPr>
              <a:t>поселок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dirty="0" err="1">
                <a:solidFill>
                  <a:schemeClr val="bg1"/>
                </a:solidFill>
              </a:rPr>
              <a:t>Новорудиковский</a:t>
            </a:r>
            <a:r>
              <a:rPr lang="ru-RU" sz="1600" dirty="0">
                <a:solidFill>
                  <a:schemeClr val="bg1"/>
                </a:solidFill>
              </a:rPr>
              <a:t>. Новое наименование было принято в связи с местом расположения: высокогорье на правом берегу Енисея, где возвышается </a:t>
            </a:r>
            <a:r>
              <a:rPr lang="ru-RU" sz="1600" b="1" dirty="0">
                <a:solidFill>
                  <a:schemeClr val="bg1"/>
                </a:solidFill>
              </a:rPr>
              <a:t>Енисейский</a:t>
            </a:r>
            <a:r>
              <a:rPr lang="ru-RU" sz="1600" dirty="0">
                <a:solidFill>
                  <a:schemeClr val="bg1"/>
                </a:solidFill>
              </a:rPr>
              <a:t> кряж. </a:t>
            </a:r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Высокогорский </a:t>
            </a:r>
            <a:r>
              <a:rPr lang="ru-RU" sz="1600" dirty="0">
                <a:solidFill>
                  <a:schemeClr val="bg1"/>
                </a:solidFill>
              </a:rPr>
              <a:t>- посёлок в Енисейском районе Красноярского края. Административный центр и единственный населенный пункт муниципального образования Высокогорский сельсовет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3456384" cy="576064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Верхнепашино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4608512" cy="51454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3346564" cy="5832647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Верхнепашино,административный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центр </a:t>
            </a:r>
            <a:r>
              <a:rPr lang="ru-RU" sz="1600" dirty="0" err="1">
                <a:solidFill>
                  <a:schemeClr val="bg1"/>
                </a:solidFill>
              </a:rPr>
              <a:t>Верхнепашинского</a:t>
            </a:r>
            <a:r>
              <a:rPr lang="ru-RU" sz="1600" dirty="0">
                <a:solidFill>
                  <a:schemeClr val="bg1"/>
                </a:solidFill>
              </a:rPr>
              <a:t> сельского Совета Енисейского района Красноярского края. Географическая широта – 58,,25, , долгота – 92,,16, . Расположено на левом берегу реки Енисей, в 316 километрах от Красноярска, в восьми километрах </a:t>
            </a:r>
            <a:r>
              <a:rPr lang="ru-RU" sz="1600" dirty="0" smtClean="0">
                <a:solidFill>
                  <a:schemeClr val="bg1"/>
                </a:solidFill>
              </a:rPr>
              <a:t>южнее </a:t>
            </a:r>
            <a:r>
              <a:rPr lang="ru-RU" sz="1600" dirty="0">
                <a:solidFill>
                  <a:schemeClr val="bg1"/>
                </a:solidFill>
              </a:rPr>
              <a:t>Енисейска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chemeClr val="bg1"/>
                </a:solidFill>
              </a:rPr>
              <a:t>Верхнепашино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- одно из старейших сел Енисейского района. Возникло поселение в 1620 году, через год после окончания постройки Енисейского острога. Первое его месторасположение было в трех верстах от города на юг. В конце 50-х годов XVII века деревня была смыта наводнением.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60649"/>
            <a:ext cx="3024336" cy="5760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Городище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580" y="1052736"/>
            <a:ext cx="4664884" cy="48965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332656"/>
            <a:ext cx="3274556" cy="5904655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Городи́ще</a:t>
            </a:r>
            <a:r>
              <a:rPr lang="ru-RU" sz="1600" dirty="0">
                <a:solidFill>
                  <a:schemeClr val="bg1"/>
                </a:solidFill>
              </a:rPr>
              <a:t> — село в Енисейском районе Красноярского края на реке Енисей. Является административным центром муниципального образования — сельского поселения «</a:t>
            </a:r>
            <a:r>
              <a:rPr lang="ru-RU" sz="1600" dirty="0" err="1">
                <a:solidFill>
                  <a:schemeClr val="bg1"/>
                </a:solidFill>
              </a:rPr>
              <a:t>Городищенский</a:t>
            </a:r>
            <a:r>
              <a:rPr lang="ru-RU" sz="1600" dirty="0">
                <a:solidFill>
                  <a:schemeClr val="bg1"/>
                </a:solidFill>
              </a:rPr>
              <a:t> сельсовет».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География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Село расположено на левом берегу Енисея. В селе две улицы — 70 лет Октября и Школьная, и два переулка — Молодёжный и </a:t>
            </a:r>
            <a:r>
              <a:rPr lang="ru-RU" sz="1600" dirty="0" smtClean="0">
                <a:solidFill>
                  <a:schemeClr val="bg1"/>
                </a:solidFill>
              </a:rPr>
              <a:t>Новый.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Население</a:t>
            </a:r>
          </a:p>
          <a:p>
            <a:r>
              <a:rPr lang="ru-RU" sz="1600" dirty="0">
                <a:solidFill>
                  <a:schemeClr val="bg1"/>
                </a:solidFill>
              </a:rPr>
              <a:t>Численность населения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215 человек.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32657"/>
            <a:ext cx="3528392" cy="5040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Каргино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152" y="1052736"/>
            <a:ext cx="4789303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3312368" cy="5976664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Каргино </a:t>
            </a:r>
            <a:r>
              <a:rPr lang="ru-RU" sz="1400" dirty="0">
                <a:solidFill>
                  <a:schemeClr val="bg1"/>
                </a:solidFill>
              </a:rPr>
              <a:t>— село в Енисейском районе Красноярского края России. Входит в состав </a:t>
            </a:r>
            <a:r>
              <a:rPr lang="ru-RU" sz="1400" dirty="0" err="1">
                <a:solidFill>
                  <a:schemeClr val="bg1"/>
                </a:solidFill>
              </a:rPr>
              <a:t>Новокаргинского</a:t>
            </a:r>
            <a:r>
              <a:rPr lang="ru-RU" sz="1400" dirty="0">
                <a:solidFill>
                  <a:schemeClr val="bg1"/>
                </a:solidFill>
              </a:rPr>
              <a:t> сельсовета.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География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Село находится в юго-восточной части района, на левом берегу реки Енисей, на расстоянии приблизительно 62 километров (по прямой) к юго-востоку от города Енисейска, административного </a:t>
            </a:r>
            <a:r>
              <a:rPr lang="ru-RU" sz="1400" dirty="0" smtClean="0">
                <a:solidFill>
                  <a:schemeClr val="bg1"/>
                </a:solidFill>
              </a:rPr>
              <a:t>центра района.</a:t>
            </a:r>
          </a:p>
          <a:p>
            <a:r>
              <a:rPr lang="ru-RU" sz="1400" dirty="0">
                <a:solidFill>
                  <a:schemeClr val="bg1"/>
                </a:solidFill>
              </a:rPr>
              <a:t>Основано в 1651 году М. Каргиным и М. </a:t>
            </a:r>
            <a:r>
              <a:rPr lang="ru-RU" sz="1400" dirty="0" err="1">
                <a:solidFill>
                  <a:schemeClr val="bg1"/>
                </a:solidFill>
              </a:rPr>
              <a:t>Моториным</a:t>
            </a:r>
            <a:r>
              <a:rPr lang="ru-RU" sz="1400" dirty="0">
                <a:solidFill>
                  <a:schemeClr val="bg1"/>
                </a:solidFill>
              </a:rPr>
              <a:t>. В 1911 года имелось 60 дворов, деревянная церковь во имя Архангела Михаила, церковно-приходская школа, казенная винная лавка, </a:t>
            </a:r>
            <a:r>
              <a:rPr lang="ru-RU" sz="1400" dirty="0" err="1">
                <a:solidFill>
                  <a:schemeClr val="bg1"/>
                </a:solidFill>
              </a:rPr>
              <a:t>хлебозапасный</a:t>
            </a:r>
            <a:r>
              <a:rPr lang="ru-RU" sz="1400" dirty="0">
                <a:solidFill>
                  <a:schemeClr val="bg1"/>
                </a:solidFill>
              </a:rPr>
              <a:t> магазин и тюремно-ночлежное помещение (пункт по приему и пересылке арестантов). Население того периода составляло 320 человек. Через Каргино проходил тракт из Красноярска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6673"/>
            <a:ext cx="2660650" cy="50405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Малобелая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4783956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92696"/>
            <a:ext cx="3274556" cy="5832647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Малобелая</a:t>
            </a:r>
            <a:r>
              <a:rPr lang="ru-RU" sz="1600" dirty="0">
                <a:solidFill>
                  <a:schemeClr val="bg1"/>
                </a:solidFill>
              </a:rPr>
              <a:t> — деревня в Енисейском районе Красноярского края России. Административный центр </a:t>
            </a:r>
            <a:r>
              <a:rPr lang="ru-RU" sz="1600" dirty="0" err="1">
                <a:solidFill>
                  <a:schemeClr val="bg1"/>
                </a:solidFill>
              </a:rPr>
              <a:t>Малобельского</a:t>
            </a:r>
            <a:r>
              <a:rPr lang="ru-RU" sz="1600" dirty="0">
                <a:solidFill>
                  <a:schemeClr val="bg1"/>
                </a:solidFill>
              </a:rPr>
              <a:t> сельсовета. Выделена в 1995 году из </a:t>
            </a:r>
            <a:r>
              <a:rPr lang="ru-RU" sz="1600" dirty="0" err="1">
                <a:solidFill>
                  <a:schemeClr val="bg1"/>
                </a:solidFill>
              </a:rPr>
              <a:t>Подгорновского</a:t>
            </a:r>
            <a:r>
              <a:rPr lang="ru-RU" sz="1600" dirty="0">
                <a:solidFill>
                  <a:schemeClr val="bg1"/>
                </a:solidFill>
              </a:rPr>
              <a:t> сельсовета[2].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География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Деревня находится в юго-восточной части района, на берегах реки Малой Белой (приток Кеми), на расстоянии приблизительно 23 километров (по прямой) к юго-западу от города Енисейска, административного центра района. </a:t>
            </a:r>
          </a:p>
        </p:txBody>
      </p:sp>
    </p:spTree>
    <p:extLst>
      <p:ext uri="{BB962C8B-B14F-4D97-AF65-F5344CB8AC3E}">
        <p14:creationId xmlns:p14="http://schemas.microsoft.com/office/powerpoint/2010/main" val="28209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71</TotalTime>
  <Words>1233</Words>
  <Application>Microsoft Office PowerPoint</Application>
  <PresentationFormat>Экран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Summer</vt:lpstr>
      <vt:lpstr>Муниципальное бюджетное дошкольное образовательное учреждение «Детский сад общеразвивающего вида с приоритетным осуществлением деятельности по художественно-эстетическому направлению развития детей № 10 «Кораблик» города Лесосибирска» (МБДОУ «Детский сад № 10 «Кораблик») </vt:lpstr>
      <vt:lpstr>Презентация PowerPoint</vt:lpstr>
      <vt:lpstr>Абалаково</vt:lpstr>
      <vt:lpstr>Александровский шлюз</vt:lpstr>
      <vt:lpstr>Высокогорский</vt:lpstr>
      <vt:lpstr>Верхнепашино</vt:lpstr>
      <vt:lpstr>Городище</vt:lpstr>
      <vt:lpstr>Каргино</vt:lpstr>
      <vt:lpstr>Малобелая</vt:lpstr>
      <vt:lpstr>Новоназимово</vt:lpstr>
      <vt:lpstr>Озерное</vt:lpstr>
      <vt:lpstr>Подтесово</vt:lpstr>
      <vt:lpstr>Потапово</vt:lpstr>
      <vt:lpstr>Усть-Тунгуска</vt:lpstr>
      <vt:lpstr>Чалбышево</vt:lpstr>
      <vt:lpstr>Широкий лог</vt:lpstr>
      <vt:lpstr>Ярцево</vt:lpstr>
      <vt:lpstr>Ялань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общеразвивающего вида с приоритетным осуществлением деятельности по художественно-эстетическому направлению развития детей № 10 «Кораблик» города Лесосибирска» (МБДОУ «Детский сад № 10 «Кораблик»)</dc:title>
  <dc:creator>Lenov</dc:creator>
  <cp:lastModifiedBy>Lenov</cp:lastModifiedBy>
  <cp:revision>8</cp:revision>
  <dcterms:created xsi:type="dcterms:W3CDTF">2021-05-25T12:04:03Z</dcterms:created>
  <dcterms:modified xsi:type="dcterms:W3CDTF">2021-05-26T09:15:25Z</dcterms:modified>
</cp:coreProperties>
</file>