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264" r:id="rId5"/>
    <p:sldId id="265" r:id="rId6"/>
    <p:sldId id="257" r:id="rId7"/>
    <p:sldId id="258" r:id="rId8"/>
    <p:sldId id="259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653136"/>
            <a:ext cx="7175351" cy="1512168"/>
          </a:xfrm>
        </p:spPr>
        <p:txBody>
          <a:bodyPr/>
          <a:lstStyle/>
          <a:p>
            <a:r>
              <a:rPr lang="ru-RU" sz="3600" dirty="0" smtClean="0"/>
              <a:t>Многонациональный город, </a:t>
            </a:r>
            <a:r>
              <a:rPr lang="ru-RU" sz="3600" dirty="0" err="1" smtClean="0"/>
              <a:t>Лесосибирск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6" name="Picture 2" descr="C:\Users\Анка\Downloads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1287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Несмотря на национальное многообразие </a:t>
            </a:r>
            <a:r>
              <a:rPr lang="ru-RU" sz="3200" dirty="0" err="1" smtClean="0"/>
              <a:t>Лесосибирска</a:t>
            </a:r>
            <a:r>
              <a:rPr lang="ru-RU" sz="3200" dirty="0" smtClean="0"/>
              <a:t> – основная нация русские.</a:t>
            </a:r>
            <a:endParaRPr lang="ru-RU" sz="3200" dirty="0"/>
          </a:p>
        </p:txBody>
      </p:sp>
      <p:pic>
        <p:nvPicPr>
          <p:cNvPr id="3074" name="Picture 2" descr="C:\Users\Анка\3D Objects\по работе\1(16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Анка\3D Objects\по работе\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9127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3717032" cy="34747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Лесосиби́рск</a:t>
            </a:r>
            <a:r>
              <a:rPr lang="ru-RU" dirty="0"/>
              <a:t> — город в России, в Красноярском </a:t>
            </a:r>
            <a:r>
              <a:rPr lang="ru-RU" dirty="0" smtClean="0"/>
              <a:t>крае. Город  находится на </a:t>
            </a:r>
            <a:r>
              <a:rPr lang="ru-RU" dirty="0"/>
              <a:t>территории Енисейского района, приравнен к районам Крайнего Севера. Расположен на берегу реки Енисей в 286 километрах севернее Красноярска и в 30 км от устья Ангары. Площадь города составляет 277 км², население — 59 306[1] чел. (</a:t>
            </a:r>
            <a:r>
              <a:rPr lang="ru-RU" dirty="0" smtClean="0"/>
              <a:t>2021). </a:t>
            </a:r>
            <a:r>
              <a:rPr lang="ru-RU" dirty="0"/>
              <a:t>Крупный центр лесопиления и лесохимии.</a:t>
            </a:r>
          </a:p>
        </p:txBody>
      </p:sp>
      <p:pic>
        <p:nvPicPr>
          <p:cNvPr id="5122" name="Picture 2" descr="C:\Users\Анка\Downloads\48167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33842"/>
            <a:ext cx="3816424" cy="35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4896544" cy="543378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 smtClean="0"/>
              <a:t>История города </a:t>
            </a:r>
            <a:r>
              <a:rPr lang="ru-RU" dirty="0" err="1"/>
              <a:t>Лесосибирска</a:t>
            </a:r>
            <a:r>
              <a:rPr lang="ru-RU" dirty="0"/>
              <a:t> начинается ещё с 1640 года. В это время около Енисейска начинают основываться деревни и зимовья. Первопоселенцы обосновались и поселились на реке </a:t>
            </a:r>
            <a:r>
              <a:rPr lang="ru-RU" dirty="0" err="1"/>
              <a:t>Маклаковка</a:t>
            </a:r>
            <a:r>
              <a:rPr lang="ru-RU" dirty="0"/>
              <a:t>. </a:t>
            </a:r>
            <a:r>
              <a:rPr lang="ru-RU" dirty="0" smtClean="0"/>
              <a:t>С </a:t>
            </a:r>
            <a:r>
              <a:rPr lang="ru-RU" dirty="0"/>
              <a:t>начала селения здесь занимались земледелием, рыболовством и охотой. Также в деревне сажали культурные растения. На реке </a:t>
            </a:r>
            <a:r>
              <a:rPr lang="ru-RU" dirty="0" err="1"/>
              <a:t>Маклаковка</a:t>
            </a:r>
            <a:r>
              <a:rPr lang="ru-RU" dirty="0"/>
              <a:t> были построены </a:t>
            </a:r>
            <a:r>
              <a:rPr lang="ru-RU" dirty="0" smtClean="0"/>
              <a:t>мельницы. </a:t>
            </a:r>
            <a:r>
              <a:rPr lang="ru-RU" dirty="0"/>
              <a:t>В деревне выплавляли железо, кроме этого ещё занимались ювелирным делом.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Своему </a:t>
            </a:r>
            <a:r>
              <a:rPr lang="ru-RU" dirty="0"/>
              <a:t>появлению на карте России город обязан одному из своих основателей и первому главе города первому секретарю </a:t>
            </a:r>
            <a:r>
              <a:rPr lang="ru-RU" dirty="0" err="1"/>
              <a:t>Лесосибирского</a:t>
            </a:r>
            <a:r>
              <a:rPr lang="ru-RU" dirty="0"/>
              <a:t> горкома КПСС Николаю Терентьевичу </a:t>
            </a:r>
            <a:r>
              <a:rPr lang="ru-RU" dirty="0" err="1"/>
              <a:t>Колпакову</a:t>
            </a:r>
            <a:r>
              <a:rPr lang="ru-RU" dirty="0"/>
              <a:t>. По его словам, название города в полной мере отражает специализацию города и его географическое </a:t>
            </a:r>
            <a:r>
              <a:rPr lang="ru-RU" dirty="0" smtClean="0"/>
              <a:t>положение.</a:t>
            </a:r>
            <a:endParaRPr lang="ru-RU" dirty="0"/>
          </a:p>
        </p:txBody>
      </p:sp>
      <p:pic>
        <p:nvPicPr>
          <p:cNvPr id="4098" name="Picture 2" descr="C:\Users\Анка\Downloads\1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08312" cy="46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2747784" cy="46416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данным переписи на территории </a:t>
            </a:r>
            <a:r>
              <a:rPr lang="ru-RU" dirty="0" err="1" smtClean="0"/>
              <a:t>Лесосибирска</a:t>
            </a:r>
            <a:r>
              <a:rPr lang="ru-RU" dirty="0" smtClean="0"/>
              <a:t> проживают такие национальности как: Русские, Украинцы, Татары, Немцы, Азербайджанцы, Белорусы, Чуваши, Армяне, Мордва, Марийцы, Эвенки, Хакасы, Эстонцы, Киргизы, Башкиры, Молдаване, Таджике, Удмурты, Узбеки, Казахи, Цыгане, Евреи, Осетины, Тувинцы, Буряты, Чеченцы.</a:t>
            </a:r>
            <a:endParaRPr lang="ru-RU" dirty="0"/>
          </a:p>
        </p:txBody>
      </p:sp>
      <p:pic>
        <p:nvPicPr>
          <p:cNvPr id="2050" name="Picture 2" descr="C:\Users\Анка\3D Objects\по работе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68" y="764704"/>
            <a:ext cx="522007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ка\3D Objects\по работе\1539155738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3042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ка\Downloads\1ba61c4faa02998d794f22db5ec5b29d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98" y="574978"/>
            <a:ext cx="3446860" cy="29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ка\Downloads\img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12" y="548680"/>
            <a:ext cx="32038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ка\3D Objects\по работе\img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13" y="4010754"/>
            <a:ext cx="347584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Лесосибирск</a:t>
            </a:r>
            <a:r>
              <a:rPr lang="ru-RU" sz="3600" dirty="0"/>
              <a:t> — город многонациональный, чуваши — народ уникальный</a:t>
            </a:r>
          </a:p>
        </p:txBody>
      </p:sp>
      <p:pic>
        <p:nvPicPr>
          <p:cNvPr id="2050" name="Picture 2" descr="C:\Users\Анка\Downloads\9434115542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400800" cy="34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77800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/>
              <a:t>На территории </a:t>
            </a:r>
            <a:r>
              <a:rPr lang="ru-RU" sz="4000" dirty="0" err="1"/>
              <a:t>Лесосибирска</a:t>
            </a:r>
            <a:r>
              <a:rPr lang="ru-RU" sz="4000" dirty="0"/>
              <a:t> проживают представители самых разных национальностей, и каждая богата своими традициями и обычаями. Есть среди них и чуваши – уникальная народность, которая смогла сквозь века пронести свою аутентичность</a:t>
            </a:r>
            <a:r>
              <a:rPr lang="ru-RU" sz="4000" dirty="0" smtClean="0"/>
              <a:t>.</a:t>
            </a:r>
            <a:endParaRPr lang="ru-RU" sz="4000" dirty="0"/>
          </a:p>
          <a:p>
            <a:r>
              <a:rPr lang="ru-RU" sz="4000" dirty="0" err="1"/>
              <a:t>Лесосибирские</a:t>
            </a:r>
            <a:r>
              <a:rPr lang="ru-RU" sz="4000" dirty="0"/>
              <a:t> чуваши стали известны за пределами города в том числе и благодаря ансамблю чувашской песни «Родник</a:t>
            </a:r>
            <a:r>
              <a:rPr lang="ru-RU" sz="4000" dirty="0" smtClean="0"/>
              <a:t>».</a:t>
            </a:r>
          </a:p>
          <a:p>
            <a:r>
              <a:rPr lang="ru-RU" sz="4000" dirty="0"/>
              <a:t>В бытовых обрядах чувашей широко отражались все значимые моменты жизни семьи и календарного цикла, например: праздник после весеннего сева – </a:t>
            </a:r>
            <a:r>
              <a:rPr lang="ru-RU" sz="4000" dirty="0" err="1"/>
              <a:t>Акатуй</a:t>
            </a:r>
            <a:r>
              <a:rPr lang="ru-RU" sz="4000" dirty="0"/>
              <a:t>, а после уборки урожая – </a:t>
            </a:r>
            <a:r>
              <a:rPr lang="ru-RU" sz="4000" dirty="0" err="1"/>
              <a:t>Чуклеме</a:t>
            </a:r>
            <a:r>
              <a:rPr lang="ru-RU" sz="4000" dirty="0"/>
              <a:t>. На этих праздниках всегда ломились столы от национальных блюд: шурпа, </a:t>
            </a:r>
            <a:r>
              <a:rPr lang="ru-RU" sz="4000" dirty="0" err="1"/>
              <a:t>ширтан</a:t>
            </a:r>
            <a:r>
              <a:rPr lang="ru-RU" sz="4000" dirty="0"/>
              <a:t> (блюдо из мяса, запеченного в бараньем желудке), </a:t>
            </a:r>
            <a:r>
              <a:rPr lang="ru-RU" sz="4000" dirty="0" err="1"/>
              <a:t>хуплу</a:t>
            </a:r>
            <a:r>
              <a:rPr lang="ru-RU" sz="4000" dirty="0"/>
              <a:t> (пирог из мяса с картофелем</a:t>
            </a:r>
            <a:r>
              <a:rPr lang="ru-RU" sz="4000" dirty="0" smtClean="0"/>
              <a:t>).</a:t>
            </a:r>
          </a:p>
          <a:p>
            <a:r>
              <a:rPr lang="ru-RU" sz="4000" dirty="0"/>
              <a:t>Семейные обряды – это проводы в армию, чувашские свадьбы, обычаи – оказывать помощь людям при строительстве дома и хозяйственных построек, в уборке сена и урожая. Самое главное наше богатство – талантливый и трудолюбивый народ, бережно несущий свои вековые традиции из столетия в столетие.</a:t>
            </a:r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1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Татарская нация.</a:t>
            </a:r>
            <a:endParaRPr lang="ru-RU" dirty="0"/>
          </a:p>
        </p:txBody>
      </p:sp>
      <p:pic>
        <p:nvPicPr>
          <p:cNvPr id="3074" name="Picture 2" descr="C:\Users\Анка\Downloads\8a897157741f901c469505a898e8c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74" y="731838"/>
            <a:ext cx="486505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218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Все татары нашего региона – переселенцы из Казани, они пришли сюда в XVII веке вместе с первыми государевыми людьми. </a:t>
            </a:r>
            <a:endParaRPr lang="ru-RU" dirty="0" smtClean="0"/>
          </a:p>
          <a:p>
            <a:r>
              <a:rPr lang="ru-RU" dirty="0"/>
              <a:t>Традиционные занятия татар — пашенное земледелие и скотоводство</a:t>
            </a:r>
            <a:r>
              <a:rPr lang="ru-RU" dirty="0" smtClean="0"/>
              <a:t>.</a:t>
            </a:r>
          </a:p>
          <a:p>
            <a:r>
              <a:rPr lang="ru-RU" dirty="0"/>
              <a:t>Для татар характерна особая любовь к лошади — как следствие кочевого прошлого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Вплоть </a:t>
            </a:r>
            <a:r>
              <a:rPr lang="ru-RU" dirty="0"/>
              <a:t>до наших дней сохранились такие промыслы, как золотое шитье, вышивка тамбуром, кожаная мозаика, резьба по камню и дереву, ювелирное дело (гравировка, чеканка, штамповка). Исконными для татар были также торговля и торгово-предпринимательская деятельность</a:t>
            </a:r>
            <a:r>
              <a:rPr lang="ru-RU" dirty="0" smtClean="0"/>
              <a:t>.</a:t>
            </a:r>
          </a:p>
          <a:p>
            <a:r>
              <a:rPr lang="ru-RU" dirty="0"/>
              <a:t>В настоящее время национальный костюм или его отдельные элементы татары используют мало, преимущественно люди старшего поколения</a:t>
            </a:r>
            <a:r>
              <a:rPr lang="ru-RU" dirty="0" smtClean="0"/>
              <a:t>.</a:t>
            </a:r>
          </a:p>
          <a:p>
            <a:r>
              <a:rPr lang="ru-RU" dirty="0"/>
              <a:t>Татары, будучи мусульманами по вероисповеданию и традиции, отмечают религиозные праздники поста (Ураза-Байрам) и жертвоприношения (Курбан-Байрам). Всенародным нерелигиозным праздником является Сабантуй (Сабан туе — праздник плуга). Он проводится в июне после завершения посевной. Праздник включает в себя различные спортивные соревнования, главными из которых являются конные скачки и национальная борьба на кушаках (</a:t>
            </a:r>
            <a:r>
              <a:rPr lang="ru-RU" dirty="0" err="1"/>
              <a:t>куреш</a:t>
            </a:r>
            <a:r>
              <a:rPr lang="ru-RU" dirty="0"/>
              <a:t>), а также различные шуточные состязания, выступления музыкантов, танцоров и певцов.</a:t>
            </a:r>
          </a:p>
        </p:txBody>
      </p:sp>
    </p:spTree>
    <p:extLst>
      <p:ext uri="{BB962C8B-B14F-4D97-AF65-F5344CB8AC3E}">
        <p14:creationId xmlns:p14="http://schemas.microsoft.com/office/powerpoint/2010/main" val="41781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606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Многонациональный город, Лесосибирск.</vt:lpstr>
      <vt:lpstr>Презентация PowerPoint</vt:lpstr>
      <vt:lpstr>Презентация PowerPoint</vt:lpstr>
      <vt:lpstr>Презентация PowerPoint</vt:lpstr>
      <vt:lpstr>Презентация PowerPoint</vt:lpstr>
      <vt:lpstr>Лесосибирск — город многонациональный, чуваши — народ уникальный</vt:lpstr>
      <vt:lpstr>Презентация PowerPoint</vt:lpstr>
      <vt:lpstr>Татарская нация.</vt:lpstr>
      <vt:lpstr>Презентация PowerPoint</vt:lpstr>
      <vt:lpstr>Несмотря на национальное многообразие Лесосибирска – основная нация русские.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Многонациональный город, Лесосибирск.</dc:title>
  <dc:creator>Анка</dc:creator>
  <cp:lastModifiedBy>Анка</cp:lastModifiedBy>
  <cp:revision>12</cp:revision>
  <dcterms:created xsi:type="dcterms:W3CDTF">2021-05-17T02:42:40Z</dcterms:created>
  <dcterms:modified xsi:type="dcterms:W3CDTF">2021-05-27T12:58:22Z</dcterms:modified>
</cp:coreProperties>
</file>