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/>
          <a:lstStyle/>
          <a:p>
            <a:r>
              <a:rPr lang="ru-RU" b="1" i="1" dirty="0" smtClean="0"/>
              <a:t>Коренные народы Красноярского края.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ка\3D Objects\по работе\2531135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0858"/>
            <a:ext cx="72008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ка\3D Objects\по работе\img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lang="ru-RU" sz="2400" dirty="0"/>
              <a:t>Все народы населяющие Красноярский край имеют свои традиции. К наиболее многочисленным можно отнести долган. Возможно их высокая численность позволила сохранить много обычаев и традиций по сей день.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Анка\3D Objects\по работе\wr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571746" cy="36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Главой семьи у долган принято считать самую старшую женщину в доме, хранительницу очага. Слово женщины – закон, его не имеет права ослушаться никто</a:t>
            </a:r>
            <a:endParaRPr lang="ru-RU" sz="2400" dirty="0"/>
          </a:p>
        </p:txBody>
      </p:sp>
      <p:pic>
        <p:nvPicPr>
          <p:cNvPr id="2050" name="Picture 2" descr="C:\Users\Анка\3D Objects\по работе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92" y="1600200"/>
            <a:ext cx="54860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Долганы добывали еду в Красноярском крае  охотой, ловлей рыбы или собирательством. Едой делились с соседями, единственное чем не делились это мех, мех можно было обменять на дефицитные продукты.</a:t>
            </a:r>
            <a:endParaRPr lang="ru-RU" sz="2800" dirty="0"/>
          </a:p>
        </p:txBody>
      </p:sp>
      <p:pic>
        <p:nvPicPr>
          <p:cNvPr id="3074" name="Picture 2" descr="C:\Users\Анка\3D Objects\по работе\fadn-nachalo-rabotu-po-proektu-zakona-ob-etnologicheskoy-ekspertiz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87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Коренными народами Красноярского края, являются ханты и мансийцы.</a:t>
            </a:r>
            <a:endParaRPr lang="ru-RU" b="1" i="1" dirty="0"/>
          </a:p>
        </p:txBody>
      </p:sp>
      <p:pic>
        <p:nvPicPr>
          <p:cNvPr id="5122" name="Picture 2" descr="C:\Users\Анка\3D Objects\по работе\2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6967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Ханты трепетно относятся к природе. Были участки, где запрещено было ступать ногой без жертвоприношения. Такие действия сопровождались рядом ритуалов, включающих в себя подношения, молитву. Кроме того они по своему трактуют животных и птиц. Ворона считается повелительницей весны. Её ассоциируют с приходом тепла, благополучия.</a:t>
            </a:r>
            <a:endParaRPr lang="ru-RU" sz="2800" dirty="0"/>
          </a:p>
        </p:txBody>
      </p:sp>
      <p:pic>
        <p:nvPicPr>
          <p:cNvPr id="6146" name="Picture 2" descr="C:\Users\Анка\3D Objects\по работе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164832" cy="30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>Коренные н</a:t>
            </a:r>
            <a:r>
              <a:rPr lang="ru-RU" sz="2400" i="1" dirty="0" smtClean="0"/>
              <a:t>ароды Красноярского края и их традиции находятся на грани вымирания </a:t>
            </a:r>
            <a:r>
              <a:rPr lang="ru-RU" sz="2400" i="1" dirty="0" err="1" smtClean="0"/>
              <a:t>Энцев</a:t>
            </a:r>
            <a:r>
              <a:rPr lang="ru-RU" sz="2400" i="1" dirty="0" smtClean="0"/>
              <a:t> насчитывается две сотни</a:t>
            </a:r>
            <a:r>
              <a:rPr lang="ru-RU" sz="2400" i="1" dirty="0"/>
              <a:t>! </a:t>
            </a:r>
            <a:r>
              <a:rPr lang="ru-RU" sz="2400" i="1" dirty="0" err="1"/>
              <a:t>Энцы</a:t>
            </a:r>
            <a:r>
              <a:rPr lang="ru-RU" sz="2400" i="1" dirty="0"/>
              <a:t> (</a:t>
            </a:r>
            <a:r>
              <a:rPr lang="ru-RU" sz="2400" i="1" dirty="0" err="1"/>
              <a:t>эннэчэ</a:t>
            </a:r>
            <a:r>
              <a:rPr lang="ru-RU" sz="2400" i="1" dirty="0"/>
              <a:t> — «человек») — коренной народ севера Красноярского края. Проживают на западе Таймыра в поселке Воронцово и в поселке </a:t>
            </a:r>
            <a:r>
              <a:rPr lang="ru-RU" sz="2400" i="1" dirty="0" err="1"/>
              <a:t>Потапово</a:t>
            </a:r>
            <a:r>
              <a:rPr lang="ru-RU" sz="2400" i="1" dirty="0"/>
              <a:t>. Всего в Российской Федерации насчитывается 227 </a:t>
            </a:r>
            <a:r>
              <a:rPr lang="ru-RU" sz="2400" i="1" dirty="0" err="1"/>
              <a:t>энцев</a:t>
            </a:r>
            <a:r>
              <a:rPr lang="ru-RU" sz="2400" i="1" dirty="0"/>
              <a:t>, в Красноярском крае — 221 </a:t>
            </a:r>
            <a:r>
              <a:rPr lang="ru-RU" sz="2400" i="1" dirty="0" err="1"/>
              <a:t>энец</a:t>
            </a:r>
            <a:r>
              <a:rPr lang="ru-RU" sz="2400" i="1" dirty="0"/>
              <a:t>, по данным переписи населения 2010 г.</a:t>
            </a:r>
            <a:br>
              <a:rPr lang="ru-RU" sz="2400" i="1" dirty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1026" name="Picture 2" descr="C:\Users\Анка\3D Objects\по работе\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14350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Эвенки.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355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2800" i="1" dirty="0"/>
              <a:t>Немного многочисленны эвены, они с большим трепетом относятся к </a:t>
            </a:r>
            <a:r>
              <a:rPr lang="ru-RU" sz="2800" i="1" dirty="0" smtClean="0"/>
              <a:t>традициям. На </a:t>
            </a:r>
            <a:r>
              <a:rPr lang="ru-RU" sz="2800" i="1" dirty="0"/>
              <a:t>территорию Красноярского края эвенки стали проникать с X—XI вв. из Прибайкалья, спускаясь по рекам Нижняя Тунгуска и Ангара. В XVIII в. ангарские эвенки откочевали на север, в район Подкаменной Тунгуски. Другие группы мигрировали в западном направлении, достигнув Енисея. Затем они повернули на север, расселяясь по енисейским притокам (реки </a:t>
            </a:r>
            <a:r>
              <a:rPr lang="ru-RU" sz="2800" i="1" dirty="0" err="1"/>
              <a:t>Сым</a:t>
            </a:r>
            <a:r>
              <a:rPr lang="ru-RU" sz="2800" i="1" dirty="0"/>
              <a:t> и Турухан), вплоть до </a:t>
            </a:r>
            <a:r>
              <a:rPr lang="ru-RU" sz="2800" i="1" dirty="0" err="1"/>
              <a:t>Хантайского</a:t>
            </a:r>
            <a:r>
              <a:rPr lang="ru-RU" sz="2800" i="1" dirty="0"/>
              <a:t> озера на юго-западе Таймырского полуострова. Основные занятия енисейских эвенков — таежное оленеводство, охота, в меньшей степени сезонное рыболовство. </a:t>
            </a:r>
          </a:p>
        </p:txBody>
      </p:sp>
    </p:spTree>
    <p:extLst>
      <p:ext uri="{BB962C8B-B14F-4D97-AF65-F5344CB8AC3E}">
        <p14:creationId xmlns:p14="http://schemas.microsoft.com/office/powerpoint/2010/main" val="16692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Коренные народы Красноярского края.</vt:lpstr>
      <vt:lpstr>Все народы населяющие Красноярский край имеют свои традиции. К наиболее многочисленным можно отнести долган. Возможно их высокая численность позволила сохранить много обычаев и традиций по сей день. </vt:lpstr>
      <vt:lpstr>Главой семьи у долган принято считать самую старшую женщину в доме, хранительницу очага. Слово женщины – закон, его не имеет права ослушаться никто</vt:lpstr>
      <vt:lpstr>Долганы добывали еду в Красноярском крае  охотой, ловлей рыбы или собирательством. Едой делились с соседями, единственное чем не делились это мех, мех можно было обменять на дефицитные продукты.</vt:lpstr>
      <vt:lpstr>Коренными народами Красноярского края, являются ханты и мансийцы.</vt:lpstr>
      <vt:lpstr>Ханты трепетно относятся к природе. Были участки, где запрещено было ступать ногой без жертвоприношения. Такие действия сопровождались рядом ритуалов, включающих в себя подношения, молитву. Кроме того они по своему трактуют животных и птиц. Ворона считается повелительницей весны. Её ассоциируют с приходом тепла, благополучия.</vt:lpstr>
      <vt:lpstr>Коренные народы Красноярского края и их традиции находятся на грани вымирания Энцев насчитывается две сотни! Энцы (эннэчэ — «человек») — коренной народ севера Красноярского края. Проживают на западе Таймыра в поселке Воронцово и в поселке Потапово. Всего в Российской Федерации насчитывается 227 энцев, в Красноярском крае — 221 энец, по данным переписи населения 2010 г.   .</vt:lpstr>
      <vt:lpstr>Эвенки.</vt:lpstr>
      <vt:lpstr>Немного многочисленны эвены, они с большим трепетом относятся к традициям. На территорию Красноярского края эвенки стали проникать с X—XI вв. из Прибайкалья, спускаясь по рекам Нижняя Тунгуска и Ангара. В XVIII в. ангарские эвенки откочевали на север, в район Подкаменной Тунгуски. Другие группы мигрировали в западном направлении, достигнув Енисея. Затем они повернули на север, расселяясь по енисейским притокам (реки Сым и Турухан), вплоть до Хантайского озера на юго-западе Таймырского полуострова. Основные занятия енисейских эвенков — таежное оленеводство, охота, в меньшей степени сезонное рыболовство.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народы Красноярского края.</dc:title>
  <dc:creator>Анка</dc:creator>
  <cp:lastModifiedBy>Анка</cp:lastModifiedBy>
  <cp:revision>5</cp:revision>
  <dcterms:created xsi:type="dcterms:W3CDTF">2021-05-27T12:58:32Z</dcterms:created>
  <dcterms:modified xsi:type="dcterms:W3CDTF">2021-05-31T02:15:45Z</dcterms:modified>
</cp:coreProperties>
</file>