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60" r:id="rId5"/>
    <p:sldId id="261" r:id="rId6"/>
    <p:sldId id="265" r:id="rId7"/>
    <p:sldId id="266" r:id="rId8"/>
    <p:sldId id="262" r:id="rId9"/>
    <p:sldId id="267" r:id="rId10"/>
    <p:sldId id="268" r:id="rId11"/>
    <p:sldId id="263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5E84-7A16-43F7-8495-358CDF5B1186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3DD821-5615-4310-9C9B-38171C2A6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5E84-7A16-43F7-8495-358CDF5B1186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D821-5615-4310-9C9B-38171C2A6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5E84-7A16-43F7-8495-358CDF5B1186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D821-5615-4310-9C9B-38171C2A6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5E84-7A16-43F7-8495-358CDF5B1186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3DD821-5615-4310-9C9B-38171C2A6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5E84-7A16-43F7-8495-358CDF5B1186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D821-5615-4310-9C9B-38171C2A6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5E84-7A16-43F7-8495-358CDF5B1186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D821-5615-4310-9C9B-38171C2A6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5E84-7A16-43F7-8495-358CDF5B1186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3DD821-5615-4310-9C9B-38171C2A6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5E84-7A16-43F7-8495-358CDF5B1186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D821-5615-4310-9C9B-38171C2A6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5E84-7A16-43F7-8495-358CDF5B1186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D821-5615-4310-9C9B-38171C2A6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5E84-7A16-43F7-8495-358CDF5B1186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D821-5615-4310-9C9B-38171C2A6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5E84-7A16-43F7-8495-358CDF5B1186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D821-5615-4310-9C9B-38171C2A6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945E84-7A16-43F7-8495-358CDF5B1186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3DD821-5615-4310-9C9B-38171C2A6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25003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Деревья и кустарники Енисейского района и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г.Лесосибирска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Users\Пользователь\Desktop\153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000372"/>
            <a:ext cx="4507043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Desktop\88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5772872" cy="5400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143636" y="357663"/>
            <a:ext cx="278608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ЧЕРЕМУХА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</a:p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Небольшое дерево 8-13 м высотой. Кора чёрная. Листья в виде эллипса 6-12 см длиной, заострённые. На черешках имеются желёзки с нектаром, привлекающие муравьёв, которые отпугивают от черёмухи вредителей.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Ещё в начале мая разворачиваются у черёмухи острые почки. Растение покрывается пышным белым нарядом, в лесу распространяется приятный, но удушающий аромат. Издали светятся белые кисти. Они предназначены для насекомых. Черёмуха - прекрасный медонос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73B5~1\AppData\Local\Temp\Rar$DIa30176.12051\IMG-20210527-WA0009.jpg"/>
          <p:cNvPicPr>
            <a:picLocks noChangeAspect="1" noChangeArrowheads="1"/>
          </p:cNvPicPr>
          <p:nvPr/>
        </p:nvPicPr>
        <p:blipFill>
          <a:blip r:embed="rId2" cstate="print"/>
          <a:srcRect b="6072"/>
          <a:stretch>
            <a:fillRect/>
          </a:stretch>
        </p:blipFill>
        <p:spPr bwMode="auto">
          <a:xfrm>
            <a:off x="571472" y="428604"/>
            <a:ext cx="3952506" cy="540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2066" y="428604"/>
            <a:ext cx="35719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Береза </a:t>
            </a:r>
            <a:r>
              <a:rPr lang="ru-RU" sz="2000" b="1" dirty="0"/>
              <a:t>очень распространенное дерево, которое отличается от других своеобразной корой – белой с черными черточками. </a:t>
            </a:r>
            <a:r>
              <a:rPr lang="ru-RU" sz="2000" b="1" dirty="0" smtClean="0"/>
              <a:t> Обычно </a:t>
            </a:r>
            <a:r>
              <a:rPr lang="ru-RU" sz="2000" b="1" dirty="0"/>
              <a:t>это большое дерево высотой до 30 метров с огромной кроной яркого зеленого </a:t>
            </a:r>
            <a:r>
              <a:rPr lang="ru-RU" sz="2000" b="1" dirty="0" smtClean="0"/>
              <a:t>цвета. </a:t>
            </a:r>
            <a:r>
              <a:rPr lang="ru-RU" sz="2000" b="1" dirty="0"/>
              <a:t> Береза – долгожитель, может расти до ста лет. Часто деревья образуют целые рощи, встречаются и в смешанных лесах. Под березами очень любят расти грибы, особенно подберезовики, а также сыроежки и белые грибы.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\Desktop\aca529563aa15dc42326252373a69c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5760000" cy="576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357950" y="285728"/>
            <a:ext cx="27860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800" b="1" dirty="0" smtClean="0"/>
              <a:t>Сирень</a:t>
            </a:r>
            <a:r>
              <a:rPr lang="ru-RU" dirty="0" smtClean="0"/>
              <a:t> </a:t>
            </a:r>
            <a:r>
              <a:rPr lang="ru-RU" dirty="0" smtClean="0"/>
              <a:t>- </a:t>
            </a:r>
            <a:r>
              <a:rPr lang="ru-RU" sz="2000" dirty="0" smtClean="0"/>
              <a:t> это благоухающий кустарник, радующий нас в мае. Его цветы, немного похожие на </a:t>
            </a:r>
            <a:r>
              <a:rPr lang="ru-RU" sz="2000" dirty="0" smtClean="0"/>
              <a:t>колокольчики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r>
              <a:rPr lang="ru-RU" sz="2000" b="1" dirty="0" smtClean="0"/>
              <a:t>Это </a:t>
            </a:r>
            <a:r>
              <a:rPr lang="ru-RU" sz="2000" dirty="0" smtClean="0"/>
              <a:t>многоствольный </a:t>
            </a:r>
            <a:r>
              <a:rPr lang="ru-RU" sz="2000" dirty="0" smtClean="0"/>
              <a:t>листопадный кустарник высотой 2—8 м. Диаметр каждого ствола может достигать 20 см. Кора серая или серо-коричневая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2013-04-20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5413534" cy="360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929322" y="571480"/>
            <a:ext cx="27146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ВЕРБА -</a:t>
            </a:r>
            <a:r>
              <a:rPr lang="ru-RU" sz="2000" dirty="0" smtClean="0"/>
              <a:t>распространённое растение. Имеет </a:t>
            </a:r>
            <a:r>
              <a:rPr lang="ru-RU" sz="2000" dirty="0" smtClean="0"/>
              <a:t>более простое название – Ива. Относится к семейству ивовых. Выглядит как обычное дерево до 25 метров в высоту, но в молодом возрасте имеет вид </a:t>
            </a:r>
            <a:r>
              <a:rPr lang="ru-RU" sz="2000" dirty="0" smtClean="0"/>
              <a:t>кустарника. Большая </a:t>
            </a:r>
            <a:r>
              <a:rPr lang="ru-RU" sz="2000" dirty="0" smtClean="0"/>
              <a:t>часть видов любят </a:t>
            </a:r>
            <a:r>
              <a:rPr lang="ru-RU" sz="2000" dirty="0" smtClean="0"/>
              <a:t>влажность.. </a:t>
            </a:r>
            <a:r>
              <a:rPr lang="ru-RU" sz="2000" dirty="0" smtClean="0"/>
              <a:t>Обычно цветёт в средине весны – соцветьями «серёжек».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462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4050000" cy="540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00562" y="857233"/>
            <a:ext cx="371477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КЛЕН </a:t>
            </a:r>
          </a:p>
          <a:p>
            <a:r>
              <a:rPr lang="ru-RU" sz="2000" dirty="0" smtClean="0"/>
              <a:t>Дерево </a:t>
            </a:r>
            <a:r>
              <a:rPr lang="ru-RU" sz="2000" dirty="0" smtClean="0"/>
              <a:t>до 30 м высотой, до 1 м в диаметре, с пышной кроной. Ствол покрыт серой корой в мелких трещинках. У молодых побегов кора красноватая. Плоды созревают в сентябре</a:t>
            </a:r>
            <a:r>
              <a:rPr lang="ru-RU" sz="2000" dirty="0" smtClean="0"/>
              <a:t>.</a:t>
            </a:r>
            <a:r>
              <a:rPr lang="ru-RU" sz="2000" dirty="0" smtClean="0"/>
              <a:t> Плод клёна состоит из двух крылатых </a:t>
            </a:r>
            <a:r>
              <a:rPr lang="ru-RU" sz="2000" dirty="0" err="1" smtClean="0"/>
              <a:t>плодиков</a:t>
            </a:r>
            <a:r>
              <a:rPr lang="ru-RU" sz="2000" dirty="0" smtClean="0"/>
              <a:t>, торчащих в разные стороны и приросших друг к другу. Эти плоды называют крылатками. Крылатки, падая даже с небольшой высоты, очень быстро вращаются.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3B5~1\AppData\Local\Temp\Rar$DIa44008.24485\IMG-20210527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5092338" cy="432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72132" y="357166"/>
            <a:ext cx="31432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КАЛИНА</a:t>
            </a:r>
          </a:p>
          <a:p>
            <a:r>
              <a:rPr lang="ru-RU" dirty="0" smtClean="0"/>
              <a:t>Это </a:t>
            </a:r>
            <a:r>
              <a:rPr lang="ru-RU" dirty="0" smtClean="0"/>
              <a:t>ветвистый кустарник или небольшое деревце с серовато-бурой корой. Листья калины неровные, с зубчиками по краям, темно-зеленые сверху, снизу более светлые, покрытые легким пушком вдоль прожилок.</a:t>
            </a:r>
          </a:p>
          <a:p>
            <a:r>
              <a:rPr lang="ru-RU" dirty="0" smtClean="0"/>
              <a:t>В мае — июле калина зацветает</a:t>
            </a:r>
            <a:r>
              <a:rPr lang="ru-RU" dirty="0" smtClean="0"/>
              <a:t>.. </a:t>
            </a:r>
            <a:r>
              <a:rPr lang="ru-RU" dirty="0" smtClean="0"/>
              <a:t>У каждого цветка калины пять </a:t>
            </a:r>
            <a:r>
              <a:rPr lang="ru-RU" dirty="0" err="1" smtClean="0"/>
              <a:t>лепестков.На</a:t>
            </a:r>
            <a:r>
              <a:rPr lang="ru-RU" dirty="0" smtClean="0"/>
              <a:t> </a:t>
            </a:r>
            <a:r>
              <a:rPr lang="ru-RU" dirty="0" smtClean="0"/>
              <a:t>вкус ягоды калины кисло-сладкие с легкой горчинкой. Но после </a:t>
            </a:r>
            <a:r>
              <a:rPr lang="ru-RU" dirty="0" smtClean="0"/>
              <a:t>заморозка </a:t>
            </a:r>
            <a:r>
              <a:rPr lang="ru-RU" dirty="0" smtClean="0"/>
              <a:t>они становятся слаще, вкуснее и ароматнее. Урожай калины снимают после первых заморозков.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374d409ec6c7fe483a0c9e6f61b932b5.jpg"/>
          <p:cNvPicPr>
            <a:picLocks noChangeAspect="1" noChangeArrowheads="1"/>
          </p:cNvPicPr>
          <p:nvPr/>
        </p:nvPicPr>
        <p:blipFill>
          <a:blip r:embed="rId2" cstate="print"/>
          <a:srcRect l="12500" t="7500" r="12500" b="18750"/>
          <a:stretch>
            <a:fillRect/>
          </a:stretch>
        </p:blipFill>
        <p:spPr bwMode="auto">
          <a:xfrm>
            <a:off x="428596" y="1357298"/>
            <a:ext cx="4881350" cy="360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29256" y="285728"/>
            <a:ext cx="342902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АКАЦИЯ</a:t>
            </a:r>
          </a:p>
          <a:p>
            <a:r>
              <a:rPr lang="ru-RU" sz="2000" dirty="0" smtClean="0"/>
              <a:t>У </a:t>
            </a:r>
            <a:r>
              <a:rPr lang="ru-RU" sz="2000" dirty="0" smtClean="0"/>
              <a:t>акации очень длинный корень, который уходит глубоко-глубоко под землю, добывая оттуда не только воду, но и полезные вещества. Цвет коры акации по мере взросления дерева из светлого превращается в тёмно-коричневый. Листья имеют форму яйца, а цветы чаще всего бывают жёлтого и белого цветов, они собраны небольшой кучкой в гроздья. Стручки акации обычно зелёного или бурого цвета, в них находится шесть-семь штук плодов.</a:t>
            </a: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Пользователь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115559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 нас  в городе много деревьев лиственных и хвойных. Чем же они отличаются?! Посмотрите на них и вспомните названия!</a:t>
            </a:r>
            <a:endParaRPr lang="ru-RU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57158" y="1214422"/>
            <a:ext cx="8445502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73B5~1\AppData\Local\Temp\Rar$DIa30176.25083\IMG-20210527-WA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3986359" cy="540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57818" y="785794"/>
            <a:ext cx="328614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СОСНА обыкновенная </a:t>
            </a:r>
          </a:p>
          <a:p>
            <a:r>
              <a:rPr lang="ru-RU" sz="2400" dirty="0" smtClean="0"/>
              <a:t>Это хвойное вечнозеленое дерево, способное жить лет пятьсот и даже больше, достигать пятидесяти метров в высоту и </a:t>
            </a:r>
            <a:r>
              <a:rPr lang="ru-RU" sz="2400" dirty="0" err="1" smtClean="0"/>
              <a:t>и</a:t>
            </a:r>
            <a:r>
              <a:rPr lang="ru-RU" sz="2400" dirty="0" smtClean="0"/>
              <a:t> полутора метров в диаметре (в нижней части ствола).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3B5~1\AppData\Local\Temp\Rar$DIa30176.12732\IMG-20210527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4045781" cy="540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500042"/>
            <a:ext cx="364333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/>
              <a:t>Кедр </a:t>
            </a:r>
            <a:r>
              <a:rPr lang="ru-RU" sz="2000" dirty="0"/>
              <a:t>— гигантское вечнозеленое хвойное дерево, которое вырастает до 60 метров в высоту. Растение имеет широкую раскидистую крону, стройный ствол, тёмно-серую кору, которая гладкая на молодых деревьях и растрескавшаяся на старых. Древесина очень ароматная и смолянистая, крепкая, не поддается гниению. Хвоя короткая, жёсткая и колючая, тёмно-зелёная или серебристо-серая. Хвоинки живут от 3 до 6 лет.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3B5~1\AppData\Local\Temp\Rar$DIa30176.48148\IMG-20210527-WA0008.jpg"/>
          <p:cNvPicPr>
            <a:picLocks noChangeAspect="1" noChangeArrowheads="1"/>
          </p:cNvPicPr>
          <p:nvPr/>
        </p:nvPicPr>
        <p:blipFill>
          <a:blip r:embed="rId2" cstate="print"/>
          <a:srcRect t="6013" b="11003"/>
          <a:stretch>
            <a:fillRect/>
          </a:stretch>
        </p:blipFill>
        <p:spPr bwMode="auto">
          <a:xfrm>
            <a:off x="571472" y="642918"/>
            <a:ext cx="3103990" cy="572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71934" y="428604"/>
            <a:ext cx="450059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Ель.</a:t>
            </a:r>
          </a:p>
          <a:p>
            <a:r>
              <a:rPr lang="ru-RU" sz="2000" b="1" dirty="0" smtClean="0"/>
              <a:t>Живёт </a:t>
            </a:r>
            <a:r>
              <a:rPr lang="ru-RU" sz="2000" b="1" dirty="0"/>
              <a:t>ель до 500 лет. Образует стройную пирамиду кроны с приподнятыми на концах ветвями. Ствол крупный, прямой, покрыт красновато-коричневой чешуйчатой корой. Хвоинки колючие, четырёхгранные, острые</a:t>
            </a:r>
            <a:r>
              <a:rPr lang="ru-RU" sz="2000" b="1" dirty="0" smtClean="0"/>
              <a:t>.</a:t>
            </a:r>
            <a:r>
              <a:rPr lang="ru-RU" sz="2000" b="1" dirty="0"/>
              <a:t> Шишки у ели узкие и длинные. В конце зимы они открываются и оттуда вылетают семена. Крылатые семена подхватывает ветер и уносит далеко от родного дерева. Из семян вырастают молодые нежные ёлочки. В открытом поле они могут замёрзнуть. А под защитой взрослых деревьев мороз им не страшен.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sibirica_1-600x600.jpg"/>
          <p:cNvPicPr>
            <a:picLocks noChangeAspect="1" noChangeArrowheads="1"/>
          </p:cNvPicPr>
          <p:nvPr/>
        </p:nvPicPr>
        <p:blipFill>
          <a:blip r:embed="rId2" cstate="print"/>
          <a:srcRect l="14286" r="14285"/>
          <a:stretch>
            <a:fillRect/>
          </a:stretch>
        </p:blipFill>
        <p:spPr bwMode="auto">
          <a:xfrm>
            <a:off x="214282" y="642918"/>
            <a:ext cx="5000660" cy="5715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429256" y="928670"/>
            <a:ext cx="37147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Пихта обыкновенная</a:t>
            </a:r>
            <a:r>
              <a:rPr lang="ru-RU" sz="2000" dirty="0"/>
              <a:t> имеет прямые высокие стволы высотой до 60-80 метров и диаметром до 3,5 метров. Листья игольчатые (хвоя), плоские, у основания суженные в короткий черешок, цельнокрайные, снизу с двумя белыми полосками, сохраняющиеся в течение нескольких лет, на ветвях </a:t>
            </a:r>
            <a:r>
              <a:rPr lang="ru-RU" sz="2000" b="1" dirty="0"/>
              <a:t>обыкновенно</a:t>
            </a:r>
            <a:r>
              <a:rPr lang="ru-RU" sz="2000" dirty="0"/>
              <a:t> расправленные гребенчато вследствие изгибания черешков на две стороны.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hello_html_1c64b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4050000" cy="540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3504" y="500043"/>
            <a:ext cx="378621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/>
              <a:t>Лиственница обыкновенная </a:t>
            </a:r>
          </a:p>
          <a:p>
            <a:r>
              <a:rPr lang="ru-RU" sz="2000" dirty="0" smtClean="0"/>
              <a:t>Высота </a:t>
            </a:r>
            <a:r>
              <a:rPr lang="ru-RU" sz="2000" dirty="0"/>
              <a:t>дерева в среднем достигает 50 м. Ствол прямой, покрыт корой в виде чешуек серого или коричневого оттенка. В обхвате некоторые лиственницы достигают более 1 м. Ветви имеют однолетние длинные побеги и многолетние короткие и растут под прямым углом к стволу, изгибаясь вверх. Длина хвои лиственницы 3-4 см. Хвоинки мягкие, нежной зеленой окраски. На длинных побегах хвоя располагается по спирали, хвоинки растут пучками по 30-50 </a:t>
            </a:r>
            <a:r>
              <a:rPr lang="ru-RU" sz="2000" dirty="0" err="1" smtClean="0"/>
              <a:t>шт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73B5~1\AppData\Local\Temp\Rar$DIa30176.9472\IMG-2021052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3598594" cy="540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3438" y="0"/>
            <a:ext cx="414340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Рябина </a:t>
            </a:r>
            <a:r>
              <a:rPr lang="ru-RU" sz="2000" b="1" dirty="0"/>
              <a:t>– дерево с красивыми перистыми листьями, которые по своей форме отличны от листьев других деревьев. Зацветает дерево в начале лета - на нем появляются душистые цветы, которые очень привлекают пчел и ос. Постепенно  в течение лета на дереве появляются плоды – ягоды. Их также как и дерево называют – рябина. К осени листья приобретают яркие краски – становятся багряными, оранжевыми. Ягодки тоже меняют цвет, назревают, становятся красными. И только лишь к зиме поспевают ягоды рябины, гроздья становятся тяжелыми, </a:t>
            </a:r>
            <a:r>
              <a:rPr lang="ru-RU" sz="2000" b="1" dirty="0" smtClean="0"/>
              <a:t>увесистыми.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esktop\1lPSYdG5WFw.jpg"/>
          <p:cNvPicPr>
            <a:picLocks noChangeAspect="1" noChangeArrowheads="1"/>
          </p:cNvPicPr>
          <p:nvPr/>
        </p:nvPicPr>
        <p:blipFill>
          <a:blip r:embed="rId2" cstate="print"/>
          <a:srcRect l="6199" r="10739"/>
          <a:stretch>
            <a:fillRect/>
          </a:stretch>
        </p:blipFill>
        <p:spPr bwMode="auto">
          <a:xfrm>
            <a:off x="285720" y="1071546"/>
            <a:ext cx="4786346" cy="432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86380" y="612845"/>
            <a:ext cx="342902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Тополь</a:t>
            </a:r>
            <a:r>
              <a:rPr lang="ru-RU" dirty="0" smtClean="0"/>
              <a:t> -  </a:t>
            </a:r>
            <a:r>
              <a:rPr lang="ru-RU" dirty="0" smtClean="0"/>
              <a:t>одно из самых быстрорастущих деревьев </a:t>
            </a:r>
            <a:r>
              <a:rPr lang="ru-RU" dirty="0" smtClean="0"/>
              <a:t>. </a:t>
            </a:r>
            <a:r>
              <a:rPr lang="ru-RU" dirty="0" smtClean="0"/>
              <a:t>Он в короткие сроки достигает внушительных размеров. За год тополь вырастает на 1,5–2 метра. Это дерево неприхотливо и не требует особого ухода.</a:t>
            </a:r>
          </a:p>
          <a:p>
            <a:r>
              <a:rPr lang="ru-RU" dirty="0" smtClean="0"/>
              <a:t>Тополь чаще других деревьев используют при озеленении </a:t>
            </a:r>
            <a:r>
              <a:rPr lang="ru-RU" dirty="0" smtClean="0"/>
              <a:t>улиц. Это </a:t>
            </a:r>
            <a:r>
              <a:rPr lang="ru-RU" dirty="0" smtClean="0"/>
              <a:t>величественное стройное дерево с зеленовато-серым гладким стволом и густой кроной великолепно </a:t>
            </a:r>
            <a:r>
              <a:rPr lang="ru-RU" dirty="0" smtClean="0"/>
              <a:t>украшает </a:t>
            </a:r>
            <a:r>
              <a:rPr lang="ru-RU" dirty="0" smtClean="0"/>
              <a:t>городские скверы, площади, улицы. В городе тополь играет роль санитара. Он очищает воздух от пыли и копоти и выделяет в атмосферу большое количество кислорода.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282</TotalTime>
  <Words>663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Деревья и кустарники Енисейского района и г.Лесосибирска.</vt:lpstr>
      <vt:lpstr>у нас  в городе много деревьев лиственных и хвойных. Чем же они отличаются?! Посмотрите на них и вспомните названия!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251</cp:revision>
  <dcterms:created xsi:type="dcterms:W3CDTF">2021-05-27T12:50:41Z</dcterms:created>
  <dcterms:modified xsi:type="dcterms:W3CDTF">2021-05-28T03:48:47Z</dcterms:modified>
</cp:coreProperties>
</file>