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5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-1478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D8D01-520F-4F77-96C6-D139980FA53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A948-18F2-4C6E-90A7-5AF26157F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A948-18F2-4C6E-90A7-5AF26157FB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7239000" cy="189436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solidFill>
                  <a:schemeClr val="tx1"/>
                </a:solidFill>
              </a:rPr>
              <a:t>Педагогический проект нравственно-патриотической направленности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 «Я и моя семья» 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для детей раннего возраста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343400"/>
            <a:ext cx="6172200" cy="213360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Подготовили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воспитатели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группы «Неваляшки»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Петрова О.И.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Джуманазарова Я.В.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Яночка\Desktop\Детский сад Неваляшки\Проект Семья\Фото\5W5mCgcf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42672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Яночка\Desktop\Детский сад Неваляшки\Проект Семья\20200211_16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6228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Яночка\Desktop\Детский сад Неваляшки\Проект Семья\20200114_17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60045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Яночка\Desktop\Детский сад Неваляшки\Проект Семья\Фото\VR_ZFjDnt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Яночка\Desktop\Детский сад Неваляшки\Проект Семья\20200220_07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971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Яночка\Desktop\Детский сад Неваляшки\Проект Семья\20200218_10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3200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Яночка\Desktop\Детский сад Неваляшки\Проект Семья\20200212_090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3886200" cy="485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Яночка\Desktop\Детский сад Неваляшки\Проект Семья\20200214_093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Яночка\Desktop\Детский сад Неваляшки\Проект Семья\20200220_09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Яночка\Desktop\Детский сад Неваляшки\Проект Семья\Фото\ApA9DfkBM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460586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Яночка\Desktop\Детский сад Неваляшки\Проект Семья\20200124_154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94335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Яночка\Desktop\Детский сад Неваляшки\Проект Семья\20200124_155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Яночка\Desktop\Детский сад Неваляшки\Проект Семья\Фото\zprPZzEMA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Яночка\Desktop\Детский сад Неваляшки\Проект Семья\IMG-20191030-WA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. Заключительный этап</a:t>
            </a:r>
            <a:endParaRPr lang="ru-RU" b="1" dirty="0"/>
          </a:p>
        </p:txBody>
      </p:sp>
      <p:pic>
        <p:nvPicPr>
          <p:cNvPr id="29698" name="Picture 2" descr="C:\Users\Яночка\Desktop\Детский сад Неваляшки\Проект Семья\Фото\qJDEWoFvs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1960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Яночка\Desktop\Детский сад Неваляшки\Проект Семья\Фото\Ud0Fgs1en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57200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Яночка\Desktop\Детский сад Неваляшки\Проект Семья\IMG-2020022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Яночка\Desktop\Детский сад Неваляшки\Проект Семья\IMG-2020022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Яночка\Desktop\Детский сад Неваляшки\Проект Семья\20200227_195941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213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077200" cy="53340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Вид проекта: </a:t>
            </a:r>
            <a:r>
              <a:rPr lang="ru-RU" sz="3200" dirty="0" smtClean="0"/>
              <a:t>информационно-познавательный, творческий.</a:t>
            </a:r>
          </a:p>
          <a:p>
            <a:pPr>
              <a:buNone/>
            </a:pPr>
            <a:r>
              <a:rPr lang="ru-RU" sz="3200" b="1" dirty="0" smtClean="0"/>
              <a:t>Продолжительность проекта: </a:t>
            </a:r>
            <a:r>
              <a:rPr lang="ru-RU" sz="3200" dirty="0" smtClean="0"/>
              <a:t>краткосрочный (месяц февраль 2020).</a:t>
            </a:r>
          </a:p>
          <a:p>
            <a:pPr>
              <a:buNone/>
            </a:pPr>
            <a:r>
              <a:rPr lang="ru-RU" sz="3200" b="1" dirty="0" smtClean="0"/>
              <a:t>Участники проекта:</a:t>
            </a:r>
            <a:r>
              <a:rPr lang="ru-RU" sz="3200" dirty="0" smtClean="0"/>
              <a:t> воспитатели группы, дети первой младшей группы, родители.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685800"/>
            <a:ext cx="80010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/>
              <a:t>«Ребенок-зеркало семьи; как в капле воды отражается солнце. Так в детях отражается нравственная чистота матери и отца»</a:t>
            </a:r>
          </a:p>
          <a:p>
            <a:pPr marL="0" indent="457200" algn="r">
              <a:spcBef>
                <a:spcPts val="0"/>
              </a:spcBef>
              <a:buNone/>
            </a:pPr>
            <a:r>
              <a:rPr lang="ru-RU" sz="2800" dirty="0" smtClean="0"/>
              <a:t>В.А. Сухомлинский</a:t>
            </a:r>
            <a:endParaRPr lang="ru-RU" sz="2800" dirty="0"/>
          </a:p>
        </p:txBody>
      </p:sp>
      <p:pic>
        <p:nvPicPr>
          <p:cNvPr id="3074" name="Picture 2" descr="C:\Users\Яночка\Desktop\Детский сад Неваляшки\Проект Семья\семь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5029200" cy="314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077200" cy="48737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000" dirty="0" smtClean="0"/>
              <a:t>формировать у детей раннего возраста первоначальные представления о семье, воспитывать любовь и уважение ко всем членам семьи.</a:t>
            </a:r>
            <a:endParaRPr lang="ru-RU" sz="30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Яночка\Desktop\Детский сад Неваляшки\Военно-патриотический уголок\Семья\семья пьет ч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4343400" cy="308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проекта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772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b="1" dirty="0" smtClean="0"/>
              <a:t>Для педагогов: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установить партнерские отношения с семьями воспитанников и способствовать активному вовлечению родителей в совместную деятельность с детьми в условиях семьи и детского сада.</a:t>
            </a:r>
          </a:p>
          <a:p>
            <a:pPr algn="just">
              <a:buNone/>
            </a:pPr>
            <a:r>
              <a:rPr lang="ru-RU" sz="3000" b="1" dirty="0" smtClean="0"/>
              <a:t>Для детей: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познакомить детей с понятиями «семья», «имя»;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учить называть членов своей семьи по имени и родственным принадлежностям: мама, папа, брат, сестра, бабушка, дедушка;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воспитывать у детей любовь и уважение к членам семьи, учить проявлять заботу о родных людях.</a:t>
            </a:r>
          </a:p>
          <a:p>
            <a:pPr algn="just">
              <a:buNone/>
            </a:pPr>
            <a:r>
              <a:rPr lang="ru-RU" sz="3000" b="1" dirty="0" smtClean="0"/>
              <a:t>Для родителей: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Ожидаемые 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b="1" dirty="0" smtClean="0"/>
              <a:t>Для педагогов: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созданы все условия для сотрудничества педагогов, родителей и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определены оптимальные пути взаимодействия с семьям воспитанников в вопросах нравственно-патриотического воспитания детей.</a:t>
            </a:r>
          </a:p>
          <a:p>
            <a:pPr algn="just">
              <a:buNone/>
            </a:pPr>
            <a:r>
              <a:rPr lang="ru-RU" sz="3000" b="1" dirty="0" smtClean="0"/>
              <a:t>Для детей: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сформированы представления о семье и ее членах;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сформированы уважительные и заботливые отношения ко всем членам семьи.</a:t>
            </a:r>
          </a:p>
          <a:p>
            <a:pPr algn="just">
              <a:buNone/>
            </a:pPr>
            <a:r>
              <a:rPr lang="ru-RU" sz="3000" b="1" dirty="0" smtClean="0"/>
              <a:t>Для родителей: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/>
              <a:t>установлены партнерские взаимоотношения с педагогами группы и проявлена заинтересованность родителей к совместным творческим мероприятиям с детьми, педагогами группы.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001000" cy="487375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.Организационно-подготовительный этап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18435" name="Picture 3" descr="C:\Users\Яночка\Desktop\Детский сад Неваляшки\Проект Семья\20200227_195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28194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Яночка\Desktop\Детский сад Неваляшки\Проект Семья\20200227_19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600" y="21336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. Основной этап</a:t>
            </a:r>
            <a:endParaRPr lang="ru-RU" b="1" dirty="0"/>
          </a:p>
        </p:txBody>
      </p:sp>
      <p:pic>
        <p:nvPicPr>
          <p:cNvPr id="19458" name="Picture 2" descr="C:\Users\Яночка\Desktop\Детский сад Неваляшки\Проект Семья\20200227_10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Яночка\Desktop\Детский сад Неваляшки\Проект Семья\20200227_102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Яночка\Desktop\Детский сад Неваляшки\Проект Семья\20200227_10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Яночка\Desktop\Детский сад Неваляшки\Проект Семья\20200227_10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2895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Яночка\Desktop\Детский сад Неваляшки\Проект Семья\Фото\7Nk_BGg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814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2768</TotalTime>
  <Words>284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Педагогический проект нравственно-патриотической направленности  «Я и моя семья»  для детей раннего возраста</vt:lpstr>
      <vt:lpstr>Слайд 2</vt:lpstr>
      <vt:lpstr>Слайд 3</vt:lpstr>
      <vt:lpstr>Цель проекта</vt:lpstr>
      <vt:lpstr>Задачи проекта </vt:lpstr>
      <vt:lpstr>Ожидаемые результаты</vt:lpstr>
      <vt:lpstr>Этапы реализации проекта</vt:lpstr>
      <vt:lpstr>Этапы реализации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Этапы реализации проекта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Яночка</dc:creator>
  <cp:lastModifiedBy>Пользователь</cp:lastModifiedBy>
  <cp:revision>43</cp:revision>
  <dcterms:created xsi:type="dcterms:W3CDTF">2020-02-26T07:09:01Z</dcterms:created>
  <dcterms:modified xsi:type="dcterms:W3CDTF">2023-09-28T07:32:02Z</dcterms:modified>
</cp:coreProperties>
</file>