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6" r:id="rId5"/>
    <p:sldId id="267" r:id="rId6"/>
    <p:sldId id="268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AA8B1C-7D79-498A-98B7-5C279EF175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20FD7AC-2938-4F86-BDFD-D8ADFAED4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800E036-AA68-4788-B93D-BC62D9BA0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786ED46-7A6E-4383-849E-4F523637A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3362649-AB92-4DFB-A7F5-9562CEC16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217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B3A4AC-4A38-44E6-AE3D-D2F8EE6AB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3984D9E-4FA9-47B1-945A-2C3A0F548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7D34FD5-30E9-46D7-A500-E847E14C9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15ADC2C-1521-4D7F-BFD5-BDD910650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BB3E7EA-69BB-49A1-8210-74C29DBF1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119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A234E81-7AFC-4FCE-A0A4-316FD72B6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BEFE72D-9F50-4D6B-B95F-16524262EF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989DF97-7BE5-456C-87A6-0A4D98616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5849C36-3B0A-46CA-AA83-A62C27086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9DA894E-5262-4C6B-9139-1F827202B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9974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4073C3-331A-4C85-B835-347E3C946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D23F39B-1FC0-4AD8-99FE-AD9B154ED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66C5018-2A20-4B54-BB20-CD14CC47E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C027478-4A65-44D9-B46A-8B159B33D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8B5E984-9516-4F60-A7D8-50857B997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802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A28D25-3567-4196-97BC-4937214AF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A9D9331-3D5C-4B35-A9C8-D5C2F5778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06D34A6-6DE3-483C-AD97-4CC6C158C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60F4924-8213-42D4-A3EF-C375F1965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8ED5C3C-6A77-4B8F-9018-74EF725E0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949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77A7BF-61E5-45B0-B451-2ACBEC7B0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919C556-6213-4B21-A9D4-D8C47D071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E298355-36D7-4313-A753-1685FD1AE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18D15FE-C425-4EBE-A064-FBCDDFCC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5545B87-1B7B-481C-8DA8-385DAAAB8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25B24B8-FF05-4626-A064-A3AA208ED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651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AA1004-681D-431C-8006-964E154CF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7729257-75D7-43FD-8268-E4A3E0C35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7381320-BD65-4C61-982B-F7AF1589E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A2863D7-934E-4942-958B-AAB7545D8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41B751C-B218-496B-83C0-4B24803BDB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5348469-AD0C-4213-8EA1-62BBBB05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9D7DCCD-3651-4CC8-8DD4-BCB8EE7C7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F9B565C-D4B3-4359-97C4-386D2A832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3648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A4117B-E6B4-4818-9F5A-E0D3D6789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51BC5E3-2386-43F3-A48E-A5C9FCF3E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3983DCC-2F6D-4CE2-BBE7-4E6510851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6424570-112E-4BDF-8D5D-D1A9C49AF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710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B1475BED-DB63-4B16-AF64-20C7D1343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C5E3ED4-7041-4955-8C39-B14F402A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8143999-806B-4C38-8CCC-F28138E97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4448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E53499-19F3-4F2B-928C-0C0FC526F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DBC5AC2-9DF7-4BF8-A803-73DFC923E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67608E0-7DCE-4E02-AD24-C6E44D9E6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B9498C5-EA3F-4383-9132-E60A63F25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5C23B82-59FA-4688-BEA8-FCEAF3B35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5C81A24-1299-4836-AAA2-5678F8F72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4741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DB20C5-7B08-4685-8E4D-3E5C2258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6C8E95B-A4DA-4CE9-B8B4-BE5C7A441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A9B7682-468F-47D8-9CF8-43A01F0CF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2DFAD2D-3C1C-469B-892E-FB47B3D1C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1F91688-3EDA-46BB-9EBB-99EEDDDA0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0C987BE-429D-43AC-906D-F5B5CB074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647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5AE662-04D6-4B65-BB1D-4B5299EBF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1AD5B11-6141-4A36-BCAD-DD7AAF666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0ED0A7C-81C0-485A-A288-EAD9DADE43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3B141-41F8-4105-9FD0-73E9FC36C390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8951985-9998-4343-BAF7-44E03D5178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3573F19-E340-4A05-A748-0AA853969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DB88C-73CF-46A1-8EF1-4366EE650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040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A214134-79C3-4057-91E3-5E82861B3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6460" y="4994694"/>
            <a:ext cx="5215875" cy="104949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sz="3200" dirty="0" smtClean="0"/>
              <a:t>Ирина Николаевна Солдатова, </a:t>
            </a:r>
            <a:endParaRPr lang="ru-RU" sz="3200" dirty="0"/>
          </a:p>
          <a:p>
            <a:pPr algn="r"/>
            <a:r>
              <a:rPr lang="ru-RU" sz="3200" dirty="0"/>
              <a:t>старший воспитатель </a:t>
            </a:r>
            <a:r>
              <a:rPr lang="ru-RU" sz="3200" dirty="0" smtClean="0"/>
              <a:t>МБДОУ №10 «Кораблик»</a:t>
            </a:r>
            <a:endParaRPr lang="ru-RU" sz="3200" dirty="0"/>
          </a:p>
        </p:txBody>
      </p:sp>
      <p:pic>
        <p:nvPicPr>
          <p:cNvPr id="1026" name="Picture 2" descr="C:\Users\Пользователь\Desktop\Сним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6824" y="823733"/>
            <a:ext cx="7720641" cy="3017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1424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/>
              <a:t>Приказ 17 октября 2013 г. № 1155 </a:t>
            </a:r>
            <a:br>
              <a:rPr lang="ru-RU" sz="4000" b="1" dirty="0" smtClean="0"/>
            </a:br>
            <a:r>
              <a:rPr lang="ru-RU" sz="4000" b="1" dirty="0" smtClean="0"/>
              <a:t> Министерства образования и науки РФ «Об утверждении федерального образовательного стандарта дошкольного образования»</a:t>
            </a:r>
            <a:endParaRPr lang="ru-RU" sz="4000" b="1" dirty="0"/>
          </a:p>
        </p:txBody>
      </p:sp>
      <p:pic>
        <p:nvPicPr>
          <p:cNvPr id="3074" name="Picture 2" descr="C:\Users\Пользователь\Desktop\15430_html_m44702d5b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15803" y="2858024"/>
            <a:ext cx="7637155" cy="3413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8C19546-D11C-4CA3-BDB5-A0AD79D12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4287"/>
            <a:ext cx="11905488" cy="5541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</a:rPr>
              <a:t>Единая образовательная программа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</a:rPr>
              <a:t>для все детских садов страны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60E2308-6602-44E5-8780-616B03441B1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2191" y="2424023"/>
            <a:ext cx="3367749" cy="2104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Пользователь\Desktop\GetIma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0893" y="1509622"/>
            <a:ext cx="3427513" cy="4846717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esktop\NMW3yf4fwR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650" y="1436372"/>
            <a:ext cx="4416724" cy="5215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88945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esktop\si7aLSiOcA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41697" y="177979"/>
            <a:ext cx="6578015" cy="6578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vl6gFX4wh4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40104" y="143474"/>
            <a:ext cx="6603896" cy="6603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ользователь\Desktop\n8Y2HAlstL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31809" y="126220"/>
            <a:ext cx="6438481" cy="64384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B1BAA98-B195-421B-B46F-D37D82420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157" y="384738"/>
            <a:ext cx="11704320" cy="5614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ФГОС ДО и ФОП </a:t>
            </a:r>
            <a:r>
              <a:rPr lang="ru-RU" sz="4000" b="1" dirty="0">
                <a:solidFill>
                  <a:srgbClr val="FF0000"/>
                </a:solidFill>
              </a:rPr>
              <a:t>ДО – это ЗАКОН!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A9E00C0-B2B5-4C0C-89D4-1D27D3939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176" y="1426798"/>
            <a:ext cx="6955881" cy="3930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9194961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29</Words>
  <Application>Microsoft Office PowerPoint</Application>
  <PresentationFormat>Произвольный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  Приказ 17 октября 2013 г. № 1155   Министерства образования и науки РФ «Об утверждении федерального образовательного стандарта дошкольного образования»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Федеральная образовательная программа дошкольного образования: 5 новшеств нового учебного года</dc:title>
  <dc:creator>Admin</dc:creator>
  <cp:lastModifiedBy>Пользователь</cp:lastModifiedBy>
  <cp:revision>16</cp:revision>
  <dcterms:created xsi:type="dcterms:W3CDTF">2023-04-03T05:29:46Z</dcterms:created>
  <dcterms:modified xsi:type="dcterms:W3CDTF">2023-06-02T02:48:08Z</dcterms:modified>
</cp:coreProperties>
</file>