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3" r:id="rId3"/>
    <p:sldId id="264" r:id="rId4"/>
    <p:sldId id="260" r:id="rId5"/>
    <p:sldId id="265" r:id="rId6"/>
    <p:sldId id="262" r:id="rId7"/>
    <p:sldId id="266" r:id="rId8"/>
    <p:sldId id="267" r:id="rId9"/>
    <p:sldId id="268" r:id="rId10"/>
    <p:sldId id="269" r:id="rId11"/>
    <p:sldId id="270" r:id="rId12"/>
    <p:sldId id="271" r:id="rId13"/>
    <p:sldId id="272" r:id="rId14"/>
  </p:sldIdLst>
  <p:sldSz cx="9144000" cy="6858000" type="screen4x3"/>
  <p:notesSz cx="6858000" cy="9144000"/>
  <p:embeddedFontLst>
    <p:embeddedFont>
      <p:font typeface="SkazkaForSerge" charset="0"/>
      <p:regular r:id="rId15"/>
    </p:embeddedFont>
    <p:embeddedFont>
      <p:font typeface="Cleopatra" charset="0"/>
      <p:regular r:id="rId16"/>
    </p:embeddedFont>
    <p:embeddedFont>
      <p:font typeface="BIP" charset="0"/>
      <p:regular r:id="rId17"/>
    </p:embeddedFont>
    <p:embeddedFont>
      <p:font typeface="Moonlight" charset="0"/>
      <p:regular r:id="rId1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999EB"/>
    <a:srgbClr val="C42A26"/>
    <a:srgbClr val="A42320"/>
    <a:srgbClr val="8D1E1B"/>
    <a:srgbClr val="820041"/>
    <a:srgbClr val="CC0066"/>
    <a:srgbClr val="B05408"/>
    <a:srgbClr val="993300"/>
    <a:srgbClr val="BE2824"/>
    <a:srgbClr val="F90B0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22.png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1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79912" y="836712"/>
            <a:ext cx="5040560" cy="168356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31750" contourW="12700">
              <a:bevelT w="63500" h="571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dirty="0" smtClean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/>
            </a:r>
            <a:br>
              <a:rPr lang="ru-RU" sz="4800" dirty="0" smtClean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</a:br>
            <a:r>
              <a:rPr lang="ru-RU" sz="4800" dirty="0" smtClean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/>
            </a:r>
            <a:br>
              <a:rPr lang="ru-RU" sz="4800" dirty="0" smtClean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</a:br>
            <a:r>
              <a:rPr lang="ru-RU" sz="4800" dirty="0" smtClean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/>
            </a:r>
            <a:br>
              <a:rPr lang="ru-RU" sz="4800" dirty="0" smtClean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</a:br>
            <a:r>
              <a:rPr lang="ru-RU" sz="4800" dirty="0" smtClean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>Ножницы </a:t>
            </a:r>
            <a:r>
              <a:rPr lang="ru-RU" sz="4800" dirty="0" smtClean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/>
            </a:r>
            <a:br>
              <a:rPr lang="ru-RU" sz="4800" dirty="0" smtClean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</a:br>
            <a:r>
              <a:rPr lang="ru-RU" sz="4800" dirty="0" smtClean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>в руках детей</a:t>
            </a:r>
            <a:r>
              <a:rPr lang="ru-RU" sz="6000" dirty="0" smtClean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/>
            </a:r>
            <a:br>
              <a:rPr lang="ru-RU" sz="6000" dirty="0" smtClean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</a:br>
            <a:r>
              <a:rPr lang="ru-RU" sz="6000" dirty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/>
            </a:r>
            <a:br>
              <a:rPr lang="ru-RU" sz="6000" dirty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</a:br>
            <a:endParaRPr lang="ru-RU" sz="6000" b="1" dirty="0">
              <a:ln w="11430"/>
              <a:solidFill>
                <a:srgbClr val="F999EB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kazkaForSerg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2852936"/>
            <a:ext cx="31683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leopatra" pitchFamily="2" charset="0"/>
            </a:endParaRPr>
          </a:p>
          <a:p>
            <a:pPr algn="ctr"/>
            <a:r>
              <a:rPr lang="ru-R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opatra" pitchFamily="2" charset="0"/>
              </a:rPr>
              <a:t>Консультация </a:t>
            </a:r>
          </a:p>
          <a:p>
            <a:pPr algn="ctr"/>
            <a:r>
              <a:rPr lang="ru-R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opatra" pitchFamily="2" charset="0"/>
              </a:rPr>
              <a:t>для </a:t>
            </a:r>
            <a:r>
              <a:rPr lang="ru-R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eopatra" pitchFamily="2" charset="0"/>
              </a:rPr>
              <a:t>воспитателей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355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2175" y="620686"/>
            <a:ext cx="72795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P" pitchFamily="66" charset="0"/>
              </a:rPr>
              <a:t>Техника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P" pitchFamily="66" charset="0"/>
              </a:rPr>
              <a:t>безопасности при работе с ножницами 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P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268760"/>
            <a:ext cx="4968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</a:t>
            </a:r>
            <a:r>
              <a:rPr lang="ru-RU" dirty="0" smtClean="0"/>
              <a:t>. Обращайся </a:t>
            </a:r>
            <a:r>
              <a:rPr lang="ru-RU" dirty="0"/>
              <a:t>с ножницами </a:t>
            </a:r>
            <a:endParaRPr lang="ru-RU" dirty="0" smtClean="0"/>
          </a:p>
          <a:p>
            <a:r>
              <a:rPr lang="ru-RU" dirty="0" smtClean="0"/>
              <a:t>   очень </a:t>
            </a:r>
            <a:r>
              <a:rPr lang="ru-RU" dirty="0"/>
              <a:t>осторожно</a:t>
            </a:r>
            <a:r>
              <a:rPr lang="ru-RU" dirty="0" smtClean="0"/>
              <a:t>!</a:t>
            </a:r>
          </a:p>
          <a:p>
            <a:r>
              <a:rPr lang="ru-RU" dirty="0" smtClean="0"/>
              <a:t>   Резать </a:t>
            </a:r>
            <a:r>
              <a:rPr lang="ru-RU" dirty="0"/>
              <a:t>кончиками – нельзя</a:t>
            </a:r>
            <a:r>
              <a:rPr lang="ru-RU" dirty="0" smtClean="0"/>
              <a:t>,</a:t>
            </a:r>
          </a:p>
          <a:p>
            <a:r>
              <a:rPr lang="ru-RU" dirty="0" smtClean="0"/>
              <a:t>   А </a:t>
            </a:r>
            <a:r>
              <a:rPr lang="ru-RU" dirty="0"/>
              <a:t>серединкой – можно!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66628" y="2636912"/>
            <a:ext cx="48782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2. Если нужно инструмент передать другому: </a:t>
            </a:r>
            <a:endParaRPr lang="ru-RU" dirty="0" smtClean="0"/>
          </a:p>
          <a:p>
            <a:r>
              <a:rPr lang="ru-RU" dirty="0" smtClean="0"/>
              <a:t>    То </a:t>
            </a:r>
            <a:r>
              <a:rPr lang="ru-RU" dirty="0"/>
              <a:t>колечки от себя ты спокойно поверни</a:t>
            </a:r>
            <a:r>
              <a:rPr lang="ru-RU" dirty="0" smtClean="0"/>
              <a:t>,</a:t>
            </a:r>
          </a:p>
          <a:p>
            <a:r>
              <a:rPr lang="ru-RU" dirty="0" smtClean="0"/>
              <a:t>    И</a:t>
            </a:r>
            <a:r>
              <a:rPr lang="ru-RU" dirty="0"/>
              <a:t>, за кончики держась, ножницы ему верни!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371703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3. </a:t>
            </a:r>
            <a:r>
              <a:rPr lang="ru-RU" dirty="0" smtClean="0"/>
              <a:t> Когда </a:t>
            </a:r>
            <a:r>
              <a:rPr lang="ru-RU" dirty="0"/>
              <a:t>выполнишь работу</a:t>
            </a:r>
            <a:r>
              <a:rPr lang="ru-RU" dirty="0" smtClean="0"/>
              <a:t>,</a:t>
            </a:r>
          </a:p>
          <a:p>
            <a:r>
              <a:rPr lang="ru-RU" dirty="0" smtClean="0"/>
              <a:t>    Тут </a:t>
            </a:r>
            <a:r>
              <a:rPr lang="ru-RU" dirty="0"/>
              <a:t>же ножницы закрой, </a:t>
            </a:r>
            <a:endParaRPr lang="ru-RU" dirty="0" smtClean="0"/>
          </a:p>
          <a:p>
            <a:r>
              <a:rPr lang="ru-RU" dirty="0" smtClean="0"/>
              <a:t>    Чтоб </a:t>
            </a:r>
            <a:r>
              <a:rPr lang="ru-RU" dirty="0"/>
              <a:t>до острых краешков, </a:t>
            </a:r>
            <a:endParaRPr lang="ru-RU" dirty="0" smtClean="0"/>
          </a:p>
          <a:p>
            <a:r>
              <a:rPr lang="ru-RU" dirty="0" smtClean="0"/>
              <a:t>    Не </a:t>
            </a:r>
            <a:r>
              <a:rPr lang="ru-RU" dirty="0"/>
              <a:t>коснулся кто рукой!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789040"/>
            <a:ext cx="1431740" cy="2260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128" b="98298" l="616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76" t="3799" r="10190"/>
          <a:stretch/>
        </p:blipFill>
        <p:spPr>
          <a:xfrm flipH="1">
            <a:off x="3924561" y="1213942"/>
            <a:ext cx="1274784" cy="13099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538" b="99077" l="0" r="932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44916" y="2394725"/>
            <a:ext cx="790941" cy="11386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1000" b="99875" l="2570" r="962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6765" y="3859683"/>
            <a:ext cx="640262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387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91" t="34008" r="6667" b="3969"/>
          <a:stretch/>
        </p:blipFill>
        <p:spPr>
          <a:xfrm>
            <a:off x="2195735" y="1245036"/>
            <a:ext cx="4680521" cy="499704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43995" y="404663"/>
            <a:ext cx="731469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ПАМЯТКА</a:t>
            </a: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«ПРАВИЛА БЕЗОПАСНОСТИ РАБОТЫ С НОЖНИЦАМИ»</a:t>
            </a:r>
            <a:endParaRPr lang="ru-RU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5982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837167"/>
            <a:ext cx="61926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Это основные правила безопасности, которые мы должны объяснять и напоминать детям перед началом работы с ножницами. Вы же сами должны помнить, что ребенка нельзя оставлять одного с ножницами в руках, особенно если он у вас не один. Такую роскошь можно позволить себе только ближе к школьному возрасту.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780"/>
          <a:stretch/>
        </p:blipFill>
        <p:spPr>
          <a:xfrm>
            <a:off x="1491793" y="2739076"/>
            <a:ext cx="3607048" cy="2603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2780928"/>
            <a:ext cx="3305741" cy="2561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06441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47144" y="1268760"/>
            <a:ext cx="5296643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onlight" pitchFamily="2" charset="0"/>
              </a:rPr>
              <a:t>Спасибо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onlight" pitchFamily="2" charset="0"/>
              </a:rPr>
              <a:t> </a:t>
            </a:r>
          </a:p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onlight" pitchFamily="2" charset="0"/>
              </a:rPr>
              <a:t>за </a:t>
            </a:r>
          </a:p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onlight" pitchFamily="2" charset="0"/>
              </a:rPr>
              <a:t>внимание!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on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102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6672"/>
            <a:ext cx="76328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P" pitchFamily="66" charset="0"/>
              </a:rPr>
              <a:t>Ножницы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P" pitchFamily="66" charset="0"/>
              </a:rPr>
              <a:t> </a:t>
            </a:r>
            <a:r>
              <a:rPr lang="ru-RU" sz="3600" dirty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знакомы ребенку с самых ранних лет, так как они видят, как ими подстригают ногти. Сам процесс пользования ими вызывает у детей явный интерес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2118340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Умение резать ножницами требует удивительно  большого количества навыков, как для маленького ребенка, так и для дошкольника.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2852936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Чтобы правильно резать ножницами, должна происходить одновременно координация левой и правой рук, которые совершают абсолютно разные движения. И дело это не такое уж легкое, как кажется нам, </a:t>
            </a:r>
            <a:r>
              <a:rPr lang="ru-RU" dirty="0" smtClean="0"/>
              <a:t>взрослым.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89230" y="3772331"/>
            <a:ext cx="74168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Возьмём</a:t>
            </a:r>
            <a:r>
              <a:rPr lang="ru-RU" dirty="0"/>
              <a:t>, к примеру, резку по прямой линии в центре бумажного листа. Ребёнок  </a:t>
            </a:r>
            <a:r>
              <a:rPr lang="ru-RU" dirty="0" smtClean="0"/>
              <a:t>должен </a:t>
            </a:r>
            <a:r>
              <a:rPr lang="ru-RU" dirty="0"/>
              <a:t>держать ножницы тремя пальцами одной руки, при этом постоянно открывать и закрывать их. В то время как второй рукой он держит бумагу и двигает её вслед за ножницами. И в это время ещё нужно оставаться на линии разреза. Из этого очевидно и ясно — резка ножницами требует большой точности и двусторонней координации.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89230" y="5526657"/>
            <a:ext cx="77631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В это время интенсивно развивается мелкая моторика малыша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а вместе с ней и головной мозг.</a:t>
            </a:r>
          </a:p>
        </p:txBody>
      </p:sp>
    </p:spTree>
    <p:extLst>
      <p:ext uri="{BB962C8B-B14F-4D97-AF65-F5344CB8AC3E}">
        <p14:creationId xmlns:p14="http://schemas.microsoft.com/office/powerpoint/2010/main" xmlns="" val="36924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33236" y="692696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Вот почему так важно научить ребёнка вырезать ножницами, так же, как и другим навыкам, требующим двусторонней координации — застёгивание пальто, открывание конверта, откручивание крышки пакета молока и т.д.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33236" y="1700808"/>
            <a:ext cx="77992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Резание ножницами так же укрепляет руку малыша, готовя её к письму. Задействуется та же группа мышц, которая необходима для правильного удержания карандаша.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056"/>
          <a:stretch/>
        </p:blipFill>
        <p:spPr>
          <a:xfrm>
            <a:off x="230590" y="2859522"/>
            <a:ext cx="4127270" cy="298213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364015" y="2780928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С какого же возраста можно доверить ребенку вырезать ножницами? В детском саду мы начинаем вырезать ножницами со средней группы - с четырех лет. Если ребенок заинтересовался ножницами гораздо раньше этого возраста, значит наступило время научить его ими пользоваться. На мой взгляд, чем раньше ребенок научиться правильно обращаться с ножницами и применять их в своем творчестве, тем лучше.</a:t>
            </a:r>
          </a:p>
        </p:txBody>
      </p:sp>
    </p:spTree>
    <p:extLst>
      <p:ext uri="{BB962C8B-B14F-4D97-AF65-F5344CB8AC3E}">
        <p14:creationId xmlns:p14="http://schemas.microsoft.com/office/powerpoint/2010/main" xmlns="" val="290250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589640" cy="720080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P" pitchFamily="66" charset="0"/>
              </a:rPr>
              <a:t>Выбираем ножницы для ребенка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525963"/>
          </a:xfrm>
        </p:spPr>
        <p:txBody>
          <a:bodyPr>
            <a:normAutofit/>
          </a:bodyPr>
          <a:lstStyle/>
          <a:p>
            <a:r>
              <a:rPr lang="ru-RU" sz="1800" dirty="0"/>
              <a:t>Главным критерием должны служить безопасность и удобство. Маленькие и почти игрушечные ножницы с ручками в виде животных для обучения вырезанию не подойдут. Ножницы должны быть среднего размера с тупыми концами на лезвиях. Хорошо если ручки у ножниц будут резиновыми — они мягче и не скользят. Ну и, конечно, колечки у ручек ножниц должны </a:t>
            </a:r>
            <a:r>
              <a:rPr lang="ru-RU" sz="1800" dirty="0" smtClean="0"/>
              <a:t>подходить по </a:t>
            </a:r>
            <a:r>
              <a:rPr lang="ru-RU" sz="1800" dirty="0"/>
              <a:t>размеру ребёнку. </a:t>
            </a:r>
            <a:r>
              <a:rPr lang="ru-RU" sz="1800" dirty="0" smtClean="0"/>
              <a:t>       </a:t>
            </a:r>
          </a:p>
          <a:p>
            <a:r>
              <a:rPr lang="ru-RU" sz="1800" dirty="0"/>
              <a:t>Еще желательно, чтоб ножницы продавались вместе с чехлом. </a:t>
            </a:r>
            <a:endParaRPr lang="ru-RU" sz="1800" dirty="0" smtClean="0"/>
          </a:p>
          <a:p>
            <a:endParaRPr lang="ru-RU" sz="1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52006" y="3124625"/>
            <a:ext cx="1472952" cy="1472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114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3519" y="476672"/>
            <a:ext cx="1455060" cy="1455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2667" b="971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93"/>
          <a:stretch/>
        </p:blipFill>
        <p:spPr bwMode="auto">
          <a:xfrm>
            <a:off x="1979712" y="4365186"/>
            <a:ext cx="2585864" cy="1891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2791" b="96512" l="6512" r="944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24" t="7112" r="5936" b="7333"/>
          <a:stretch/>
        </p:blipFill>
        <p:spPr bwMode="auto">
          <a:xfrm flipH="1">
            <a:off x="707714" y="620688"/>
            <a:ext cx="846841" cy="827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197668"/>
            <a:ext cx="1749376" cy="131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56503" y="3690862"/>
            <a:ext cx="55377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 сразу же учим детей правильно держать ножницы, когда несём их – держим в кулачке.</a:t>
            </a:r>
          </a:p>
        </p:txBody>
      </p:sp>
    </p:spTree>
    <p:extLst>
      <p:ext uri="{BB962C8B-B14F-4D97-AF65-F5344CB8AC3E}">
        <p14:creationId xmlns:p14="http://schemas.microsoft.com/office/powerpoint/2010/main" xmlns="" val="410839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589640" cy="720080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P" pitchFamily="66" charset="0"/>
              </a:rPr>
              <a:t>Первые шаги к умению вырезать ножницами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23528" y="1378944"/>
            <a:ext cx="8363272" cy="4525963"/>
          </a:xfrm>
        </p:spPr>
        <p:txBody>
          <a:bodyPr>
            <a:normAutofit/>
          </a:bodyPr>
          <a:lstStyle/>
          <a:p>
            <a:r>
              <a:rPr lang="ru-RU" sz="1800" dirty="0"/>
              <a:t>Казалось бы, шаги эти довольно просты. Раз - открыли ножницы, два - закрыли их. Просто и понятно. Но для детей это самое сложное, нудное и не интересное</a:t>
            </a:r>
            <a:r>
              <a:rPr lang="ru-RU" sz="1800" dirty="0" smtClean="0"/>
              <a:t>. </a:t>
            </a:r>
            <a:endParaRPr lang="ru-RU" sz="18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114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112" y="214282"/>
            <a:ext cx="1395929" cy="1395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5" y="2001532"/>
            <a:ext cx="78272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Ведь ножницы нужно не просто открыть и закрыть, их нужно правильно держать. Большой палец в одном колечке, средний в другом, указательный лежит сверху («на свободе»). Ножницы «смотрят»  вперед.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99681" l="0" r="993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7" y="2288603"/>
            <a:ext cx="1929333" cy="1284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59930" y="2946957"/>
            <a:ext cx="79736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Важно научить ребёнка правильно держать ножницы, </a:t>
            </a:r>
            <a:endParaRPr lang="ru-RU" dirty="0" smtClean="0"/>
          </a:p>
          <a:p>
            <a:r>
              <a:rPr lang="ru-RU" dirty="0" smtClean="0"/>
              <a:t>открывать </a:t>
            </a:r>
            <a:r>
              <a:rPr lang="ru-RU" dirty="0"/>
              <a:t>и закрывать их, не меняя положения руки иначе </a:t>
            </a:r>
            <a:endParaRPr lang="ru-RU" dirty="0" smtClean="0"/>
          </a:p>
          <a:p>
            <a:r>
              <a:rPr lang="ru-RU" dirty="0" smtClean="0"/>
              <a:t>вырезать </a:t>
            </a:r>
            <a:r>
              <a:rPr lang="ru-RU" dirty="0"/>
              <a:t>он ничего не сможет. Мы предлагаем детям «пощёлкать» ножницами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920548" y="3933056"/>
            <a:ext cx="598196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 можно призвать на помощь театр теней и сказку о журавле и цапле. Ножницы будут выполнять роль длинных клювов журавля или цапли. Ну или просто придумайте историю про каких-нибудь птиц с длинным клювом, а диалоги можно изобретать на ходу. Чтобы тень была похожа на клювы птиц, ножницы необходимо держать правильно. А для </a:t>
            </a:r>
            <a:r>
              <a:rPr lang="ru-RU" dirty="0" smtClean="0"/>
              <a:t>того, </a:t>
            </a:r>
            <a:r>
              <a:rPr lang="ru-RU" dirty="0"/>
              <a:t>чтоб клювы </a:t>
            </a:r>
            <a:r>
              <a:rPr lang="ru-RU" dirty="0" smtClean="0"/>
              <a:t>шевелились, </a:t>
            </a:r>
            <a:r>
              <a:rPr lang="ru-RU" dirty="0"/>
              <a:t>ножницы придется открывать и закрывать.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113" y="3952368"/>
            <a:ext cx="2700435" cy="244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959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3" grpId="0"/>
      <p:bldP spid="6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692696"/>
            <a:ext cx="40062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P" pitchFamily="66" charset="0"/>
              </a:rPr>
              <a:t>Начинаем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P" pitchFamily="66" charset="0"/>
              </a:rPr>
              <a:t> резать бумагу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340768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Ребёнок научился открывать и закрывать ножницы и при этом держать их прямо. Пора начинать пробовать резать бумагу.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01824" y="2044005"/>
            <a:ext cx="6030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Начинать лучше </a:t>
            </a:r>
            <a:r>
              <a:rPr lang="ru-RU" dirty="0"/>
              <a:t>с нарезания полосок. Лучше если это будет узкая полоска на один шаг ножниц (на один «чик»).</a:t>
            </a:r>
          </a:p>
        </p:txBody>
      </p:sp>
      <p:pic>
        <p:nvPicPr>
          <p:cNvPr id="3074" name="Picture 2" descr="C:\Users\Мама\Desktop\ножницы\kQdyG0FcAjRKHWxcmxW-nxjcZWcXlJo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1591"/>
          <a:stretch/>
        </p:blipFill>
        <p:spPr bwMode="auto">
          <a:xfrm flipH="1">
            <a:off x="6463613" y="1772816"/>
            <a:ext cx="2140835" cy="208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83568" y="2691442"/>
            <a:ext cx="58784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Можно взять полоску широкую и сделать объемную аппликацию травы. Для этого полоску зеленого цвета надрезаем c одного края не до конца и приклеиваем на край альбомного листа. А детали можно </a:t>
            </a:r>
            <a:r>
              <a:rPr lang="ru-RU" dirty="0" smtClean="0"/>
              <a:t>дорисовать.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635332" y="4005064"/>
            <a:ext cx="69691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Если у ребёнка не очень хорошо получается нарезать полоски и бумага рвется, то попробуйте сделать тоже самое из плотных обложек журналов. Или же просто дайте ребенку небольшие кусочки журнальных обложек и пусть он режет их как ему угодно.</a:t>
            </a:r>
          </a:p>
        </p:txBody>
      </p:sp>
    </p:spTree>
    <p:extLst>
      <p:ext uri="{BB962C8B-B14F-4D97-AF65-F5344CB8AC3E}">
        <p14:creationId xmlns:p14="http://schemas.microsoft.com/office/powerpoint/2010/main" xmlns="" val="12795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548680"/>
            <a:ext cx="58512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P" pitchFamily="66" charset="0"/>
              </a:rPr>
              <a:t>Вырезаем предметы по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P" pitchFamily="66" charset="0"/>
              </a:rPr>
              <a:t>контурам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P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2104" y="1268760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Как только ребёнок освоился с нарезанием полосок, можно пробовать вырезать по контурам. Для начала выбираем простые контуры с четкими линиями. Можно распечатать или нарисовать самим такие </a:t>
            </a:r>
            <a:r>
              <a:rPr lang="ru-RU" dirty="0" smtClean="0"/>
              <a:t>полоски-пунктиры.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217833"/>
            <a:ext cx="2937230" cy="1781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2104" y="2217833"/>
            <a:ext cx="4896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Затем перейти к вырезанию геометрических фигур, более сложных фигур. Лучше всего вырезать из детских книжек на плотной бумаге или раскрасок. Тонкую бумагу вырезать сложнее, она при любом неудачном повороте ножниц может легко порваться.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71150" y="4149080"/>
            <a:ext cx="6228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Вырезанные фигурки так же используйте в аппликациях.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803" y="3940483"/>
            <a:ext cx="2821496" cy="2116122"/>
          </a:xfrm>
          <a:prstGeom prst="rect">
            <a:avLst/>
          </a:prstGeom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605243"/>
            <a:ext cx="1483294" cy="1894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4613562"/>
            <a:ext cx="1414556" cy="18860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7390" y="4743758"/>
            <a:ext cx="2108687" cy="161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444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6672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P" pitchFamily="66" charset="0"/>
              </a:rPr>
              <a:t>Позднее, когда дети научатся сами вырезать из бумаги нужные формы, им поручают следующие задания: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95400" y="1685780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1) Разрезать бумажную полоску на квадраты, которые можно использовать для орнаментов, окошек игрушечных домиков, флажков и т.д.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5400" y="2332111"/>
            <a:ext cx="78403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2) Нарезать из бумаги прямоугольной формы тонкие прямые полоски – древки флажков, стебли цветов и т.д.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5609" y="2963312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3) Косо срезать у прямоугольника концы, чтобы получились крыша для домика, крыло самолета или детали других предметов.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3033" y="3605229"/>
            <a:ext cx="900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4) Вырезать круг из квадрата, постепенно округляя его края (снежная баба, </a:t>
            </a:r>
            <a:r>
              <a:rPr lang="ru-RU" dirty="0" smtClean="0"/>
              <a:t> цыплята</a:t>
            </a:r>
            <a:r>
              <a:rPr lang="ru-RU" dirty="0"/>
              <a:t>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51516" y="3994768"/>
            <a:ext cx="7128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5) Вырезать плоды, овощи, цветы, деревья, бабочек. Прямоугольник соответствующего цвета сгибают пополам и вырезают половину задуманного предмета.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91680" y="4931896"/>
            <a:ext cx="72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6) Вырезать предметы, складывая бумажную полоску несколько раз.</a:t>
            </a:r>
          </a:p>
          <a:p>
            <a:r>
              <a:rPr lang="ru-RU" dirty="0"/>
              <a:t>Независимо от того, когда (с какого возраста) вы начали учить ребенка работать с ножницами, необходимо сразу </a:t>
            </a:r>
            <a:r>
              <a:rPr lang="ru-RU" dirty="0" smtClean="0"/>
              <a:t>объяснить правила </a:t>
            </a:r>
            <a:r>
              <a:rPr lang="ru-RU" dirty="0"/>
              <a:t>обращения с </a:t>
            </a:r>
            <a:r>
              <a:rPr lang="ru-RU" dirty="0" smtClean="0"/>
              <a:t>ножницами.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963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563960"/>
            <a:ext cx="55499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P" pitchFamily="66" charset="0"/>
              </a:rPr>
              <a:t>Как передавать ножницы друг другу?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196752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Для безопасности жизни и здоровья нужно вовремя предупредить ребенка о том, что ножницы – это настоящий инструмент, который может таить в себе опасность при неправильном использовании.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84176" y="2204864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Предупредите, что ножницы нельзя подносить к лицу, оставлять с раскрытыми лезвиями, бросать, махать.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4176" y="2967335"/>
            <a:ext cx="7748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Научите правильно передавать ножницы другому человеку: держать за сомкнутые лезвия и передавать 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19537" y="3613275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Каждый раз после работы положить ножницы на место.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012" b="3402"/>
          <a:stretch/>
        </p:blipFill>
        <p:spPr bwMode="auto">
          <a:xfrm>
            <a:off x="6660232" y="3933056"/>
            <a:ext cx="1580193" cy="2099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3993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900</TotalTime>
  <Words>1122</Words>
  <Application>Microsoft Office PowerPoint</Application>
  <PresentationFormat>Экран (4:3)</PresentationFormat>
  <Paragraphs>64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SkazkaForSerge</vt:lpstr>
      <vt:lpstr>Cleopatra</vt:lpstr>
      <vt:lpstr>Times New Roman</vt:lpstr>
      <vt:lpstr>BIP</vt:lpstr>
      <vt:lpstr>Moonlight</vt:lpstr>
      <vt:lpstr>Тема Office</vt:lpstr>
      <vt:lpstr>   Ножницы  в руках детей  </vt:lpstr>
      <vt:lpstr>Слайд 2</vt:lpstr>
      <vt:lpstr>Слайд 3</vt:lpstr>
      <vt:lpstr>Выбираем ножницы для ребенка</vt:lpstr>
      <vt:lpstr>Первые шаги к умению вырезать ножницами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МАОУ лицей №21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Сказочные</dc:title>
  <dc:creator>Ранько Елена</dc:creator>
  <cp:lastModifiedBy>Пользователь Windows</cp:lastModifiedBy>
  <cp:revision>77</cp:revision>
  <dcterms:created xsi:type="dcterms:W3CDTF">2015-04-19T15:51:03Z</dcterms:created>
  <dcterms:modified xsi:type="dcterms:W3CDTF">2020-09-16T05:13:00Z</dcterms:modified>
</cp:coreProperties>
</file>